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embedTrueTypeFonts="1" saveSubsetFonts="1">
  <p:sldMasterIdLst>
    <p:sldMasterId id="2147483648" r:id="rId1"/>
  </p:sldMasterIdLst>
  <p:notesMasterIdLst>
    <p:notesMasterId r:id="rId2"/>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y="10287000" cx="18288000"/>
  <p:notesSz cx="6858000" cy="9144000"/>
  <p:embeddedFontLst>
    <p:embeddedFont>
      <p:font typeface="Zen Maru Gothic" panose="020B0604020202020204" charset="-128"/>
      <p:regular r:id="rId14"/>
    </p:embeddedFont>
    <p:embeddedFont>
      <p:font typeface="Zen Maru Gothic Bold" panose="020B0604020202020204" charset="-128"/>
      <p:regular r:id="rId15"/>
    </p:embeddedFont>
    <p:embeddedFont>
      <p:font typeface="Arial Bold" panose="020B0704020202020204" pitchFamily="34" charset="0"/>
      <p:regular r:id="rId16"/>
      <p:bold r:id="rId17"/>
    </p:embeddedFont>
    <p:embeddedFont>
      <p:font typeface="TT Rounds Condensed" panose="020B0604020202020204" charset="0"/>
      <p:regular r:id="rId18"/>
    </p:embeddedFont>
  </p:embeddedFontLst>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autoAdjust="0"/>
    <p:restoredTop sz="94622" autoAdjust="0"/>
  </p:normalViewPr>
  <p:slideViewPr>
    <p:cSldViewPr>
      <p:cViewPr varScale="1">
        <p:scale>
          <a:sx n="55" d="100"/>
          <a:sy n="55" d="100"/>
        </p:scale>
        <p:origin x="658"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tableStyles" Target="tableStyles.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s>
</file>

<file path=ppt/media/image1.pn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81" name=""/>
        <p:cNvGrpSpPr/>
        <p:nvPr/>
      </p:nvGrpSpPr>
      <p:grpSpPr>
        <a:xfrm>
          <a:off x="0" y="0"/>
          <a:ext cx="0" cy="0"/>
          <a:chOff x="0" y="0"/>
          <a:chExt cx="0" cy="0"/>
        </a:xfrm>
      </p:grpSpPr>
      <p:sp>
        <p:nvSpPr>
          <p:cNvPr id="1048708"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709"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710"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711"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712"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713"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70" name=""/>
        <p:cNvGrpSpPr/>
        <p:nvPr/>
      </p:nvGrpSpPr>
      <p:grpSpPr>
        <a:xfrm>
          <a:off x="0" y="0"/>
          <a:ext cx="0" cy="0"/>
          <a:chOff x="0" y="0"/>
          <a:chExt cx="0" cy="0"/>
        </a:xfrm>
      </p:grpSpPr>
      <p:sp>
        <p:nvSpPr>
          <p:cNvPr id="1048653" name="Title 1"/>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IN"/>
          </a:p>
        </p:txBody>
      </p:sp>
      <p:sp>
        <p:nvSpPr>
          <p:cNvPr id="1048654" name="Subtitle 2"/>
          <p:cNvSpPr>
            <a:spLocks noGrp="1"/>
          </p:cNvSpPr>
          <p:nvPr>
            <p:ph type="subTitle" idx="1"/>
          </p:nvPr>
        </p:nvSpPr>
        <p:spPr>
          <a:xfrm>
            <a:off x="2286000" y="5403057"/>
            <a:ext cx="13716000" cy="2483643"/>
          </a:xfrm>
        </p:spPr>
        <p:txBody>
          <a:bodyPr/>
          <a:lstStyle>
            <a:lvl1pPr algn="ctr" indent="0" marL="0">
              <a:buNone/>
              <a:defRPr sz="3600"/>
            </a:lvl1pPr>
            <a:lvl2pPr algn="ctr" indent="0" marL="685800">
              <a:buNone/>
              <a:defRPr sz="3000"/>
            </a:lvl2pPr>
            <a:lvl3pPr algn="ctr" indent="0" marL="1371600">
              <a:buNone/>
              <a:defRPr sz="2700"/>
            </a:lvl3pPr>
            <a:lvl4pPr algn="ctr" indent="0" marL="2057400">
              <a:buNone/>
              <a:defRPr sz="2400"/>
            </a:lvl4pPr>
            <a:lvl5pPr algn="ctr" indent="0" marL="2743200">
              <a:buNone/>
              <a:defRPr sz="2400"/>
            </a:lvl5pPr>
            <a:lvl6pPr algn="ctr" indent="0" marL="3429000">
              <a:buNone/>
              <a:defRPr sz="2400"/>
            </a:lvl6pPr>
            <a:lvl7pPr algn="ctr" indent="0" marL="4114800">
              <a:buNone/>
              <a:defRPr sz="2400"/>
            </a:lvl7pPr>
            <a:lvl8pPr algn="ctr" indent="0" marL="4800600">
              <a:buNone/>
              <a:defRPr sz="2400"/>
            </a:lvl8pPr>
            <a:lvl9pPr algn="ctr" indent="0" marL="5486400">
              <a:buNone/>
              <a:defRPr sz="2400"/>
            </a:lvl9pPr>
          </a:lstStyle>
          <a:p>
            <a:r>
              <a:rPr lang="en-US"/>
              <a:t>Click to edit Master subtitle style</a:t>
            </a:r>
            <a:endParaRPr lang="en-IN"/>
          </a:p>
        </p:txBody>
      </p:sp>
      <p:sp>
        <p:nvSpPr>
          <p:cNvPr id="1048655"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56" name="Footer Placeholder 4"/>
          <p:cNvSpPr>
            <a:spLocks noGrp="1"/>
          </p:cNvSpPr>
          <p:nvPr>
            <p:ph type="ftr" sz="quarter" idx="11"/>
          </p:nvPr>
        </p:nvSpPr>
        <p:spPr/>
        <p:txBody>
          <a:bodyPr/>
          <a:p>
            <a:endParaRPr lang="en-US"/>
          </a:p>
        </p:txBody>
      </p:sp>
      <p:sp>
        <p:nvSpPr>
          <p:cNvPr id="1048657"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75" name=""/>
        <p:cNvGrpSpPr/>
        <p:nvPr/>
      </p:nvGrpSpPr>
      <p:grpSpPr>
        <a:xfrm>
          <a:off x="0" y="0"/>
          <a:ext cx="0" cy="0"/>
          <a:chOff x="0" y="0"/>
          <a:chExt cx="0" cy="0"/>
        </a:xfrm>
      </p:grpSpPr>
      <p:sp>
        <p:nvSpPr>
          <p:cNvPr id="1048678" name="Title 1"/>
          <p:cNvSpPr>
            <a:spLocks noGrp="1"/>
          </p:cNvSpPr>
          <p:nvPr>
            <p:ph type="title"/>
          </p:nvPr>
        </p:nvSpPr>
        <p:spPr/>
        <p:txBody>
          <a:bodyPr/>
          <a:p>
            <a:r>
              <a:rPr lang="en-US"/>
              <a:t>Click to edit Master title style</a:t>
            </a:r>
            <a:endParaRPr lang="en-IN"/>
          </a:p>
        </p:txBody>
      </p:sp>
      <p:sp>
        <p:nvSpPr>
          <p:cNvPr id="1048679"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80"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81" name="Footer Placeholder 4"/>
          <p:cNvSpPr>
            <a:spLocks noGrp="1"/>
          </p:cNvSpPr>
          <p:nvPr>
            <p:ph type="ftr" sz="quarter" idx="11"/>
          </p:nvPr>
        </p:nvSpPr>
        <p:spPr/>
        <p:txBody>
          <a:bodyPr/>
          <a:p>
            <a:endParaRPr lang="en-US"/>
          </a:p>
        </p:txBody>
      </p:sp>
      <p:sp>
        <p:nvSpPr>
          <p:cNvPr id="1048682"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72" name=""/>
        <p:cNvGrpSpPr/>
        <p:nvPr/>
      </p:nvGrpSpPr>
      <p:grpSpPr>
        <a:xfrm>
          <a:off x="0" y="0"/>
          <a:ext cx="0" cy="0"/>
          <a:chOff x="0" y="0"/>
          <a:chExt cx="0" cy="0"/>
        </a:xfrm>
      </p:grpSpPr>
      <p:sp>
        <p:nvSpPr>
          <p:cNvPr id="1048662" name="Vertical Title 1"/>
          <p:cNvSpPr>
            <a:spLocks noGrp="1"/>
          </p:cNvSpPr>
          <p:nvPr>
            <p:ph type="title" orient="vert"/>
          </p:nvPr>
        </p:nvSpPr>
        <p:spPr>
          <a:xfrm>
            <a:off x="13087350" y="547688"/>
            <a:ext cx="3943350" cy="8717757"/>
          </a:xfrm>
        </p:spPr>
        <p:txBody>
          <a:bodyPr vert="eaVert"/>
          <a:p>
            <a:r>
              <a:rPr lang="en-US"/>
              <a:t>Click to edit Master title style</a:t>
            </a:r>
            <a:endParaRPr lang="en-IN"/>
          </a:p>
        </p:txBody>
      </p:sp>
      <p:sp>
        <p:nvSpPr>
          <p:cNvPr id="1048663" name="Vertical Text Placeholder 2"/>
          <p:cNvSpPr>
            <a:spLocks noGrp="1"/>
          </p:cNvSpPr>
          <p:nvPr>
            <p:ph type="body" orient="vert" idx="1"/>
          </p:nvPr>
        </p:nvSpPr>
        <p:spPr>
          <a:xfrm>
            <a:off x="1257300" y="547688"/>
            <a:ext cx="11601450" cy="8717757"/>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64"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65" name="Footer Placeholder 4"/>
          <p:cNvSpPr>
            <a:spLocks noGrp="1"/>
          </p:cNvSpPr>
          <p:nvPr>
            <p:ph type="ftr" sz="quarter" idx="11"/>
          </p:nvPr>
        </p:nvSpPr>
        <p:spPr/>
        <p:txBody>
          <a:bodyPr/>
          <a:p>
            <a:endParaRPr lang="en-US"/>
          </a:p>
        </p:txBody>
      </p:sp>
      <p:sp>
        <p:nvSpPr>
          <p:cNvPr id="1048666"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73" name=""/>
        <p:cNvGrpSpPr/>
        <p:nvPr/>
      </p:nvGrpSpPr>
      <p:grpSpPr>
        <a:xfrm>
          <a:off x="0" y="0"/>
          <a:ext cx="0" cy="0"/>
          <a:chOff x="0" y="0"/>
          <a:chExt cx="0" cy="0"/>
        </a:xfrm>
      </p:grpSpPr>
      <p:sp>
        <p:nvSpPr>
          <p:cNvPr id="1048667" name="Title 1"/>
          <p:cNvSpPr>
            <a:spLocks noGrp="1"/>
          </p:cNvSpPr>
          <p:nvPr>
            <p:ph type="title"/>
          </p:nvPr>
        </p:nvSpPr>
        <p:spPr/>
        <p:txBody>
          <a:bodyPr/>
          <a:p>
            <a:r>
              <a:rPr lang="en-US"/>
              <a:t>Click to edit Master title style</a:t>
            </a:r>
            <a:endParaRPr lang="en-IN"/>
          </a:p>
        </p:txBody>
      </p:sp>
      <p:sp>
        <p:nvSpPr>
          <p:cNvPr id="1048668"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69"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70" name="Footer Placeholder 4"/>
          <p:cNvSpPr>
            <a:spLocks noGrp="1"/>
          </p:cNvSpPr>
          <p:nvPr>
            <p:ph type="ftr" sz="quarter" idx="11"/>
          </p:nvPr>
        </p:nvSpPr>
        <p:spPr/>
        <p:txBody>
          <a:bodyPr/>
          <a:p>
            <a:endParaRPr lang="en-US"/>
          </a:p>
        </p:txBody>
      </p:sp>
      <p:sp>
        <p:nvSpPr>
          <p:cNvPr id="1048671"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76" name=""/>
        <p:cNvGrpSpPr/>
        <p:nvPr/>
      </p:nvGrpSpPr>
      <p:grpSpPr>
        <a:xfrm>
          <a:off x="0" y="0"/>
          <a:ext cx="0" cy="0"/>
          <a:chOff x="0" y="0"/>
          <a:chExt cx="0" cy="0"/>
        </a:xfrm>
      </p:grpSpPr>
      <p:sp>
        <p:nvSpPr>
          <p:cNvPr id="1048683" name="Title 1"/>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IN"/>
          </a:p>
        </p:txBody>
      </p:sp>
      <p:sp>
        <p:nvSpPr>
          <p:cNvPr id="1048684" name="Text Placeholder 2"/>
          <p:cNvSpPr>
            <a:spLocks noGrp="1"/>
          </p:cNvSpPr>
          <p:nvPr>
            <p:ph type="body" idx="1"/>
          </p:nvPr>
        </p:nvSpPr>
        <p:spPr>
          <a:xfrm>
            <a:off x="1247775" y="6884195"/>
            <a:ext cx="15773400" cy="2250281"/>
          </a:xfrm>
        </p:spPr>
        <p:txBody>
          <a:bodyPr/>
          <a:lstStyle>
            <a:lvl1pPr indent="0" marL="0">
              <a:buNone/>
              <a:defRPr sz="3600">
                <a:solidFill>
                  <a:schemeClr val="tx1">
                    <a:tint val="75000"/>
                  </a:schemeClr>
                </a:solidFill>
              </a:defRPr>
            </a:lvl1pPr>
            <a:lvl2pPr indent="0" marL="685800">
              <a:buNone/>
              <a:defRPr sz="3000">
                <a:solidFill>
                  <a:schemeClr val="tx1">
                    <a:tint val="75000"/>
                  </a:schemeClr>
                </a:solidFill>
              </a:defRPr>
            </a:lvl2pPr>
            <a:lvl3pPr indent="0" marL="1371600">
              <a:buNone/>
              <a:defRPr sz="2700">
                <a:solidFill>
                  <a:schemeClr val="tx1">
                    <a:tint val="75000"/>
                  </a:schemeClr>
                </a:solidFill>
              </a:defRPr>
            </a:lvl3pPr>
            <a:lvl4pPr indent="0" marL="2057400">
              <a:buNone/>
              <a:defRPr sz="2400">
                <a:solidFill>
                  <a:schemeClr val="tx1">
                    <a:tint val="75000"/>
                  </a:schemeClr>
                </a:solidFill>
              </a:defRPr>
            </a:lvl4pPr>
            <a:lvl5pPr indent="0" marL="2743200">
              <a:buNone/>
              <a:defRPr sz="2400">
                <a:solidFill>
                  <a:schemeClr val="tx1">
                    <a:tint val="75000"/>
                  </a:schemeClr>
                </a:solidFill>
              </a:defRPr>
            </a:lvl5pPr>
            <a:lvl6pPr indent="0" marL="3429000">
              <a:buNone/>
              <a:defRPr sz="2400">
                <a:solidFill>
                  <a:schemeClr val="tx1">
                    <a:tint val="75000"/>
                  </a:schemeClr>
                </a:solidFill>
              </a:defRPr>
            </a:lvl6pPr>
            <a:lvl7pPr indent="0" marL="4114800">
              <a:buNone/>
              <a:defRPr sz="2400">
                <a:solidFill>
                  <a:schemeClr val="tx1">
                    <a:tint val="75000"/>
                  </a:schemeClr>
                </a:solidFill>
              </a:defRPr>
            </a:lvl7pPr>
            <a:lvl8pPr indent="0" marL="4800600">
              <a:buNone/>
              <a:defRPr sz="2400">
                <a:solidFill>
                  <a:schemeClr val="tx1">
                    <a:tint val="75000"/>
                  </a:schemeClr>
                </a:solidFill>
              </a:defRPr>
            </a:lvl8pPr>
            <a:lvl9pPr indent="0" marL="5486400">
              <a:buNone/>
              <a:defRPr sz="2400">
                <a:solidFill>
                  <a:schemeClr val="tx1">
                    <a:tint val="75000"/>
                  </a:schemeClr>
                </a:solidFill>
              </a:defRPr>
            </a:lvl9pPr>
          </a:lstStyle>
          <a:p>
            <a:pPr lvl="0"/>
            <a:r>
              <a:rPr lang="en-US"/>
              <a:t>Click to edit Master text styles</a:t>
            </a:r>
          </a:p>
        </p:txBody>
      </p:sp>
      <p:sp>
        <p:nvSpPr>
          <p:cNvPr id="1048685"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86" name="Footer Placeholder 4"/>
          <p:cNvSpPr>
            <a:spLocks noGrp="1"/>
          </p:cNvSpPr>
          <p:nvPr>
            <p:ph type="ftr" sz="quarter" idx="11"/>
          </p:nvPr>
        </p:nvSpPr>
        <p:spPr/>
        <p:txBody>
          <a:bodyPr/>
          <a:p>
            <a:endParaRPr lang="en-US"/>
          </a:p>
        </p:txBody>
      </p:sp>
      <p:sp>
        <p:nvSpPr>
          <p:cNvPr id="1048687"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77" name=""/>
        <p:cNvGrpSpPr/>
        <p:nvPr/>
      </p:nvGrpSpPr>
      <p:grpSpPr>
        <a:xfrm>
          <a:off x="0" y="0"/>
          <a:ext cx="0" cy="0"/>
          <a:chOff x="0" y="0"/>
          <a:chExt cx="0" cy="0"/>
        </a:xfrm>
      </p:grpSpPr>
      <p:sp>
        <p:nvSpPr>
          <p:cNvPr id="1048688" name="Title 1"/>
          <p:cNvSpPr>
            <a:spLocks noGrp="1"/>
          </p:cNvSpPr>
          <p:nvPr>
            <p:ph type="title"/>
          </p:nvPr>
        </p:nvSpPr>
        <p:spPr/>
        <p:txBody>
          <a:bodyPr/>
          <a:p>
            <a:r>
              <a:rPr lang="en-US"/>
              <a:t>Click to edit Master title style</a:t>
            </a:r>
            <a:endParaRPr lang="en-IN"/>
          </a:p>
        </p:txBody>
      </p:sp>
      <p:sp>
        <p:nvSpPr>
          <p:cNvPr id="1048689" name="Content Placeholder 2"/>
          <p:cNvSpPr>
            <a:spLocks noGrp="1"/>
          </p:cNvSpPr>
          <p:nvPr>
            <p:ph sz="half" idx="1"/>
          </p:nvPr>
        </p:nvSpPr>
        <p:spPr>
          <a:xfrm>
            <a:off x="1257300" y="2738438"/>
            <a:ext cx="7772400" cy="652700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0" name="Content Placeholder 3"/>
          <p:cNvSpPr>
            <a:spLocks noGrp="1"/>
          </p:cNvSpPr>
          <p:nvPr>
            <p:ph sz="half" idx="2"/>
          </p:nvPr>
        </p:nvSpPr>
        <p:spPr>
          <a:xfrm>
            <a:off x="9258300" y="2738438"/>
            <a:ext cx="7772400" cy="652700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1"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92" name="Footer Placeholder 5"/>
          <p:cNvSpPr>
            <a:spLocks noGrp="1"/>
          </p:cNvSpPr>
          <p:nvPr>
            <p:ph type="ftr" sz="quarter" idx="11"/>
          </p:nvPr>
        </p:nvSpPr>
        <p:spPr/>
        <p:txBody>
          <a:bodyPr/>
          <a:p>
            <a:endParaRPr lang="en-US"/>
          </a:p>
        </p:txBody>
      </p:sp>
      <p:sp>
        <p:nvSpPr>
          <p:cNvPr id="1048693"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78" name=""/>
        <p:cNvGrpSpPr/>
        <p:nvPr/>
      </p:nvGrpSpPr>
      <p:grpSpPr>
        <a:xfrm>
          <a:off x="0" y="0"/>
          <a:ext cx="0" cy="0"/>
          <a:chOff x="0" y="0"/>
          <a:chExt cx="0" cy="0"/>
        </a:xfrm>
      </p:grpSpPr>
      <p:sp>
        <p:nvSpPr>
          <p:cNvPr id="1048694" name="Title 1"/>
          <p:cNvSpPr>
            <a:spLocks noGrp="1"/>
          </p:cNvSpPr>
          <p:nvPr>
            <p:ph type="title"/>
          </p:nvPr>
        </p:nvSpPr>
        <p:spPr>
          <a:xfrm>
            <a:off x="1259682" y="547688"/>
            <a:ext cx="15773400" cy="1988345"/>
          </a:xfrm>
        </p:spPr>
        <p:txBody>
          <a:bodyPr/>
          <a:p>
            <a:r>
              <a:rPr lang="en-US"/>
              <a:t>Click to edit Master title style</a:t>
            </a:r>
            <a:endParaRPr lang="en-IN"/>
          </a:p>
        </p:txBody>
      </p:sp>
      <p:sp>
        <p:nvSpPr>
          <p:cNvPr id="1048695" name="Text Placeholder 2"/>
          <p:cNvSpPr>
            <a:spLocks noGrp="1"/>
          </p:cNvSpPr>
          <p:nvPr>
            <p:ph type="body" idx="1"/>
          </p:nvPr>
        </p:nvSpPr>
        <p:spPr>
          <a:xfrm>
            <a:off x="1259683" y="2521745"/>
            <a:ext cx="7736681" cy="1235868"/>
          </a:xfrm>
        </p:spPr>
        <p:txBody>
          <a:bodyPr anchor="b"/>
          <a:lstStyle>
            <a:lvl1pPr indent="0" marL="0">
              <a:buNone/>
              <a:defRPr b="1" sz="3600"/>
            </a:lvl1pPr>
            <a:lvl2pPr indent="0" marL="685800">
              <a:buNone/>
              <a:defRPr b="1" sz="3000"/>
            </a:lvl2pPr>
            <a:lvl3pPr indent="0" marL="1371600">
              <a:buNone/>
              <a:defRPr b="1" sz="2700"/>
            </a:lvl3pPr>
            <a:lvl4pPr indent="0" marL="2057400">
              <a:buNone/>
              <a:defRPr b="1" sz="2400"/>
            </a:lvl4pPr>
            <a:lvl5pPr indent="0" marL="2743200">
              <a:buNone/>
              <a:defRPr b="1" sz="2400"/>
            </a:lvl5pPr>
            <a:lvl6pPr indent="0" marL="3429000">
              <a:buNone/>
              <a:defRPr b="1" sz="2400"/>
            </a:lvl6pPr>
            <a:lvl7pPr indent="0" marL="4114800">
              <a:buNone/>
              <a:defRPr b="1" sz="2400"/>
            </a:lvl7pPr>
            <a:lvl8pPr indent="0" marL="4800600">
              <a:buNone/>
              <a:defRPr b="1" sz="2400"/>
            </a:lvl8pPr>
            <a:lvl9pPr indent="0" marL="5486400">
              <a:buNone/>
              <a:defRPr b="1" sz="2400"/>
            </a:lvl9pPr>
          </a:lstStyle>
          <a:p>
            <a:pPr lvl="0"/>
            <a:r>
              <a:rPr lang="en-US"/>
              <a:t>Click to edit Master text styles</a:t>
            </a:r>
          </a:p>
        </p:txBody>
      </p:sp>
      <p:sp>
        <p:nvSpPr>
          <p:cNvPr id="1048696" name="Content Placeholder 3"/>
          <p:cNvSpPr>
            <a:spLocks noGrp="1"/>
          </p:cNvSpPr>
          <p:nvPr>
            <p:ph sz="half" idx="2"/>
          </p:nvPr>
        </p:nvSpPr>
        <p:spPr>
          <a:xfrm>
            <a:off x="1259683" y="3757613"/>
            <a:ext cx="7736681" cy="5526882"/>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7" name="Text Placeholder 4"/>
          <p:cNvSpPr>
            <a:spLocks noGrp="1"/>
          </p:cNvSpPr>
          <p:nvPr>
            <p:ph type="body" sz="quarter" idx="3"/>
          </p:nvPr>
        </p:nvSpPr>
        <p:spPr>
          <a:xfrm>
            <a:off x="9258300" y="2521745"/>
            <a:ext cx="7774782" cy="1235868"/>
          </a:xfrm>
        </p:spPr>
        <p:txBody>
          <a:bodyPr anchor="b"/>
          <a:lstStyle>
            <a:lvl1pPr indent="0" marL="0">
              <a:buNone/>
              <a:defRPr b="1" sz="3600"/>
            </a:lvl1pPr>
            <a:lvl2pPr indent="0" marL="685800">
              <a:buNone/>
              <a:defRPr b="1" sz="3000"/>
            </a:lvl2pPr>
            <a:lvl3pPr indent="0" marL="1371600">
              <a:buNone/>
              <a:defRPr b="1" sz="2700"/>
            </a:lvl3pPr>
            <a:lvl4pPr indent="0" marL="2057400">
              <a:buNone/>
              <a:defRPr b="1" sz="2400"/>
            </a:lvl4pPr>
            <a:lvl5pPr indent="0" marL="2743200">
              <a:buNone/>
              <a:defRPr b="1" sz="2400"/>
            </a:lvl5pPr>
            <a:lvl6pPr indent="0" marL="3429000">
              <a:buNone/>
              <a:defRPr b="1" sz="2400"/>
            </a:lvl6pPr>
            <a:lvl7pPr indent="0" marL="4114800">
              <a:buNone/>
              <a:defRPr b="1" sz="2400"/>
            </a:lvl7pPr>
            <a:lvl8pPr indent="0" marL="4800600">
              <a:buNone/>
              <a:defRPr b="1" sz="2400"/>
            </a:lvl8pPr>
            <a:lvl9pPr indent="0" marL="5486400">
              <a:buNone/>
              <a:defRPr b="1" sz="2400"/>
            </a:lvl9pPr>
          </a:lstStyle>
          <a:p>
            <a:pPr lvl="0"/>
            <a:r>
              <a:rPr lang="en-US"/>
              <a:t>Click to edit Master text styles</a:t>
            </a:r>
          </a:p>
        </p:txBody>
      </p:sp>
      <p:sp>
        <p:nvSpPr>
          <p:cNvPr id="1048698" name="Content Placeholder 5"/>
          <p:cNvSpPr>
            <a:spLocks noGrp="1"/>
          </p:cNvSpPr>
          <p:nvPr>
            <p:ph sz="quarter" idx="4"/>
          </p:nvPr>
        </p:nvSpPr>
        <p:spPr>
          <a:xfrm>
            <a:off x="9258300" y="3757613"/>
            <a:ext cx="7774782" cy="5526882"/>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9" name="Date Placeholder 6"/>
          <p:cNvSpPr>
            <a:spLocks noGrp="1"/>
          </p:cNvSpPr>
          <p:nvPr>
            <p:ph type="dt" sz="half" idx="10"/>
          </p:nvPr>
        </p:nvSpPr>
        <p:spPr/>
        <p:txBody>
          <a:bodyPr/>
          <a:p>
            <a:fld id="{1D8BD707-D9CF-40AE-B4C6-C98DA3205C09}" type="datetimeFigureOut">
              <a:rPr lang="en-US" smtClean="0"/>
              <a:t>4/4/2024</a:t>
            </a:fld>
            <a:endParaRPr lang="en-US"/>
          </a:p>
        </p:txBody>
      </p:sp>
      <p:sp>
        <p:nvSpPr>
          <p:cNvPr id="1048700" name="Footer Placeholder 7"/>
          <p:cNvSpPr>
            <a:spLocks noGrp="1"/>
          </p:cNvSpPr>
          <p:nvPr>
            <p:ph type="ftr" sz="quarter" idx="11"/>
          </p:nvPr>
        </p:nvSpPr>
        <p:spPr/>
        <p:txBody>
          <a:bodyPr/>
          <a:p>
            <a:endParaRPr lang="en-US"/>
          </a:p>
        </p:txBody>
      </p:sp>
      <p:sp>
        <p:nvSpPr>
          <p:cNvPr id="1048701" name="Slide Number Placeholder 8"/>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71" name=""/>
        <p:cNvGrpSpPr/>
        <p:nvPr/>
      </p:nvGrpSpPr>
      <p:grpSpPr>
        <a:xfrm>
          <a:off x="0" y="0"/>
          <a:ext cx="0" cy="0"/>
          <a:chOff x="0" y="0"/>
          <a:chExt cx="0" cy="0"/>
        </a:xfrm>
      </p:grpSpPr>
      <p:sp>
        <p:nvSpPr>
          <p:cNvPr id="1048658" name="Title 1"/>
          <p:cNvSpPr>
            <a:spLocks noGrp="1"/>
          </p:cNvSpPr>
          <p:nvPr>
            <p:ph type="title"/>
          </p:nvPr>
        </p:nvSpPr>
        <p:spPr/>
        <p:txBody>
          <a:bodyPr/>
          <a:p>
            <a:r>
              <a:rPr lang="en-US"/>
              <a:t>Click to edit Master title style</a:t>
            </a:r>
            <a:endParaRPr lang="en-IN"/>
          </a:p>
        </p:txBody>
      </p:sp>
      <p:sp>
        <p:nvSpPr>
          <p:cNvPr id="1048659" name="Date Placeholder 2"/>
          <p:cNvSpPr>
            <a:spLocks noGrp="1"/>
          </p:cNvSpPr>
          <p:nvPr>
            <p:ph type="dt" sz="half" idx="10"/>
          </p:nvPr>
        </p:nvSpPr>
        <p:spPr/>
        <p:txBody>
          <a:bodyPr/>
          <a:p>
            <a:fld id="{1D8BD707-D9CF-40AE-B4C6-C98DA3205C09}" type="datetimeFigureOut">
              <a:rPr lang="en-US" smtClean="0"/>
              <a:t>4/4/2024</a:t>
            </a:fld>
            <a:endParaRPr lang="en-US"/>
          </a:p>
        </p:txBody>
      </p:sp>
      <p:sp>
        <p:nvSpPr>
          <p:cNvPr id="1048660" name="Footer Placeholder 3"/>
          <p:cNvSpPr>
            <a:spLocks noGrp="1"/>
          </p:cNvSpPr>
          <p:nvPr>
            <p:ph type="ftr" sz="quarter" idx="11"/>
          </p:nvPr>
        </p:nvSpPr>
        <p:spPr/>
        <p:txBody>
          <a:bodyPr/>
          <a:p>
            <a:endParaRPr lang="en-US"/>
          </a:p>
        </p:txBody>
      </p:sp>
      <p:sp>
        <p:nvSpPr>
          <p:cNvPr id="1048661" name="Slide Number Placeholder 4"/>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3" name=""/>
        <p:cNvGrpSpPr/>
        <p:nvPr/>
      </p:nvGrpSpPr>
      <p:grpSpPr>
        <a:xfrm>
          <a:off x="0" y="0"/>
          <a:ext cx="0" cy="0"/>
          <a:chOff x="0" y="0"/>
          <a:chExt cx="0" cy="0"/>
        </a:xfrm>
      </p:grpSpPr>
      <p:sp>
        <p:nvSpPr>
          <p:cNvPr id="1048581" name="Date Placeholder 1"/>
          <p:cNvSpPr>
            <a:spLocks noGrp="1"/>
          </p:cNvSpPr>
          <p:nvPr>
            <p:ph type="dt" sz="half" idx="10"/>
          </p:nvPr>
        </p:nvSpPr>
        <p:spPr/>
        <p:txBody>
          <a:bodyPr/>
          <a:p>
            <a:fld id="{1D8BD707-D9CF-40AE-B4C6-C98DA3205C09}" type="datetimeFigureOut">
              <a:rPr lang="en-US" smtClean="0"/>
              <a:t>4/4/2024</a:t>
            </a:fld>
            <a:endParaRPr lang="en-US"/>
          </a:p>
        </p:txBody>
      </p:sp>
      <p:sp>
        <p:nvSpPr>
          <p:cNvPr id="1048582" name="Footer Placeholder 2"/>
          <p:cNvSpPr>
            <a:spLocks noGrp="1"/>
          </p:cNvSpPr>
          <p:nvPr>
            <p:ph type="ftr" sz="quarter" idx="11"/>
          </p:nvPr>
        </p:nvSpPr>
        <p:spPr/>
        <p:txBody>
          <a:bodyPr/>
          <a:p>
            <a:endParaRPr lang="en-US"/>
          </a:p>
        </p:txBody>
      </p:sp>
      <p:sp>
        <p:nvSpPr>
          <p:cNvPr id="1048583" name="Slide Number Placeholder 3"/>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79" name=""/>
        <p:cNvGrpSpPr/>
        <p:nvPr/>
      </p:nvGrpSpPr>
      <p:grpSpPr>
        <a:xfrm>
          <a:off x="0" y="0"/>
          <a:ext cx="0" cy="0"/>
          <a:chOff x="0" y="0"/>
          <a:chExt cx="0" cy="0"/>
        </a:xfrm>
      </p:grpSpPr>
      <p:sp>
        <p:nvSpPr>
          <p:cNvPr id="104870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1048703" name="Content Placeholder 2"/>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704" name="Text Placeholder 3"/>
          <p:cNvSpPr>
            <a:spLocks noGrp="1"/>
          </p:cNvSpPr>
          <p:nvPr>
            <p:ph type="body" sz="half" idx="2"/>
          </p:nvPr>
        </p:nvSpPr>
        <p:spPr>
          <a:xfrm>
            <a:off x="1259683" y="3086100"/>
            <a:ext cx="5898356" cy="5717382"/>
          </a:xfrm>
        </p:spPr>
        <p:txBody>
          <a:bodyPr/>
          <a:lstStyle>
            <a:lvl1pPr indent="0" marL="0">
              <a:buNone/>
              <a:defRPr sz="2400"/>
            </a:lvl1pPr>
            <a:lvl2pPr indent="0" marL="685800">
              <a:buNone/>
              <a:defRPr sz="2100"/>
            </a:lvl2pPr>
            <a:lvl3pPr indent="0" marL="1371600">
              <a:buNone/>
              <a:defRPr sz="1800"/>
            </a:lvl3pPr>
            <a:lvl4pPr indent="0" marL="2057400">
              <a:buNone/>
              <a:defRPr sz="1500"/>
            </a:lvl4pPr>
            <a:lvl5pPr indent="0" marL="2743200">
              <a:buNone/>
              <a:defRPr sz="1500"/>
            </a:lvl5pPr>
            <a:lvl6pPr indent="0" marL="3429000">
              <a:buNone/>
              <a:defRPr sz="1500"/>
            </a:lvl6pPr>
            <a:lvl7pPr indent="0" marL="4114800">
              <a:buNone/>
              <a:defRPr sz="1500"/>
            </a:lvl7pPr>
            <a:lvl8pPr indent="0" marL="4800600">
              <a:buNone/>
              <a:defRPr sz="1500"/>
            </a:lvl8pPr>
            <a:lvl9pPr indent="0" marL="5486400">
              <a:buNone/>
              <a:defRPr sz="1500"/>
            </a:lvl9pPr>
          </a:lstStyle>
          <a:p>
            <a:pPr lvl="0"/>
            <a:r>
              <a:rPr lang="en-US"/>
              <a:t>Click to edit Master text styles</a:t>
            </a:r>
          </a:p>
        </p:txBody>
      </p:sp>
      <p:sp>
        <p:nvSpPr>
          <p:cNvPr id="1048705"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706" name="Footer Placeholder 5"/>
          <p:cNvSpPr>
            <a:spLocks noGrp="1"/>
          </p:cNvSpPr>
          <p:nvPr>
            <p:ph type="ftr" sz="quarter" idx="11"/>
          </p:nvPr>
        </p:nvSpPr>
        <p:spPr/>
        <p:txBody>
          <a:bodyPr/>
          <a:p>
            <a:endParaRPr lang="en-US"/>
          </a:p>
        </p:txBody>
      </p:sp>
      <p:sp>
        <p:nvSpPr>
          <p:cNvPr id="1048707"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74" name=""/>
        <p:cNvGrpSpPr/>
        <p:nvPr/>
      </p:nvGrpSpPr>
      <p:grpSpPr>
        <a:xfrm>
          <a:off x="0" y="0"/>
          <a:ext cx="0" cy="0"/>
          <a:chOff x="0" y="0"/>
          <a:chExt cx="0" cy="0"/>
        </a:xfrm>
      </p:grpSpPr>
      <p:sp>
        <p:nvSpPr>
          <p:cNvPr id="104867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1048673" name="Picture Placeholder 2"/>
          <p:cNvSpPr>
            <a:spLocks noGrp="1"/>
          </p:cNvSpPr>
          <p:nvPr>
            <p:ph type="pic" idx="1"/>
          </p:nvPr>
        </p:nvSpPr>
        <p:spPr>
          <a:xfrm>
            <a:off x="7774782" y="1481138"/>
            <a:ext cx="9258300" cy="7310438"/>
          </a:xfrm>
        </p:spPr>
        <p:txBody>
          <a:bodyPr/>
          <a:lstStyle>
            <a:lvl1pPr indent="0" marL="0">
              <a:buNone/>
              <a:defRPr sz="4800"/>
            </a:lvl1pPr>
            <a:lvl2pPr indent="0" marL="685800">
              <a:buNone/>
              <a:defRPr sz="4200"/>
            </a:lvl2pPr>
            <a:lvl3pPr indent="0" marL="1371600">
              <a:buNone/>
              <a:defRPr sz="3600"/>
            </a:lvl3pPr>
            <a:lvl4pPr indent="0" marL="2057400">
              <a:buNone/>
              <a:defRPr sz="3000"/>
            </a:lvl4pPr>
            <a:lvl5pPr indent="0" marL="2743200">
              <a:buNone/>
              <a:defRPr sz="3000"/>
            </a:lvl5pPr>
            <a:lvl6pPr indent="0" marL="3429000">
              <a:buNone/>
              <a:defRPr sz="3000"/>
            </a:lvl6pPr>
            <a:lvl7pPr indent="0" marL="4114800">
              <a:buNone/>
              <a:defRPr sz="3000"/>
            </a:lvl7pPr>
            <a:lvl8pPr indent="0" marL="4800600">
              <a:buNone/>
              <a:defRPr sz="3000"/>
            </a:lvl8pPr>
            <a:lvl9pPr indent="0" marL="5486400">
              <a:buNone/>
              <a:defRPr sz="3000"/>
            </a:lvl9pPr>
          </a:lstStyle>
          <a:p>
            <a:endParaRPr lang="en-IN"/>
          </a:p>
        </p:txBody>
      </p:sp>
      <p:sp>
        <p:nvSpPr>
          <p:cNvPr id="1048674" name="Text Placeholder 3"/>
          <p:cNvSpPr>
            <a:spLocks noGrp="1"/>
          </p:cNvSpPr>
          <p:nvPr>
            <p:ph type="body" sz="half" idx="2"/>
          </p:nvPr>
        </p:nvSpPr>
        <p:spPr>
          <a:xfrm>
            <a:off x="1259683" y="3086100"/>
            <a:ext cx="5898356" cy="5717382"/>
          </a:xfrm>
        </p:spPr>
        <p:txBody>
          <a:bodyPr/>
          <a:lstStyle>
            <a:lvl1pPr indent="0" marL="0">
              <a:buNone/>
              <a:defRPr sz="2400"/>
            </a:lvl1pPr>
            <a:lvl2pPr indent="0" marL="685800">
              <a:buNone/>
              <a:defRPr sz="2100"/>
            </a:lvl2pPr>
            <a:lvl3pPr indent="0" marL="1371600">
              <a:buNone/>
              <a:defRPr sz="1800"/>
            </a:lvl3pPr>
            <a:lvl4pPr indent="0" marL="2057400">
              <a:buNone/>
              <a:defRPr sz="1500"/>
            </a:lvl4pPr>
            <a:lvl5pPr indent="0" marL="2743200">
              <a:buNone/>
              <a:defRPr sz="1500"/>
            </a:lvl5pPr>
            <a:lvl6pPr indent="0" marL="3429000">
              <a:buNone/>
              <a:defRPr sz="1500"/>
            </a:lvl6pPr>
            <a:lvl7pPr indent="0" marL="4114800">
              <a:buNone/>
              <a:defRPr sz="1500"/>
            </a:lvl7pPr>
            <a:lvl8pPr indent="0" marL="4800600">
              <a:buNone/>
              <a:defRPr sz="1500"/>
            </a:lvl8pPr>
            <a:lvl9pPr indent="0" marL="5486400">
              <a:buNone/>
              <a:defRPr sz="1500"/>
            </a:lvl9pPr>
          </a:lstStyle>
          <a:p>
            <a:pPr lvl="0"/>
            <a:r>
              <a:rPr lang="en-US"/>
              <a:t>Click to edit Master text styles</a:t>
            </a:r>
          </a:p>
        </p:txBody>
      </p:sp>
      <p:sp>
        <p:nvSpPr>
          <p:cNvPr id="1048675"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76" name="Footer Placeholder 5"/>
          <p:cNvSpPr>
            <a:spLocks noGrp="1"/>
          </p:cNvSpPr>
          <p:nvPr>
            <p:ph type="ftr" sz="quarter" idx="11"/>
          </p:nvPr>
        </p:nvSpPr>
        <p:spPr/>
        <p:txBody>
          <a:bodyPr/>
          <a:p>
            <a:endParaRPr lang="en-US"/>
          </a:p>
        </p:txBody>
      </p:sp>
      <p:sp>
        <p:nvSpPr>
          <p:cNvPr id="1048677"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1" name=""/>
        <p:cNvGrpSpPr/>
        <p:nvPr/>
      </p:nvGrpSpPr>
      <p:grpSpPr>
        <a:xfrm>
          <a:off x="0" y="0"/>
          <a:ext cx="0" cy="0"/>
          <a:chOff x="0" y="0"/>
          <a:chExt cx="0" cy="0"/>
        </a:xfrm>
      </p:grpSpPr>
      <p:sp>
        <p:nvSpPr>
          <p:cNvPr id="1048576" name="Title Placeholder 1"/>
          <p:cNvSpPr>
            <a:spLocks noGrp="1"/>
          </p:cNvSpPr>
          <p:nvPr>
            <p:ph type="title"/>
          </p:nvPr>
        </p:nvSpPr>
        <p:spPr>
          <a:xfrm>
            <a:off x="1257300" y="547688"/>
            <a:ext cx="15773400" cy="1988345"/>
          </a:xfrm>
          <a:prstGeom prst="rect"/>
        </p:spPr>
        <p:txBody>
          <a:bodyPr anchor="ctr" bIns="45720" lIns="91440" rIns="91440" rtlCol="0" tIns="45720" vert="horz">
            <a:normAutofit/>
          </a:bodyPr>
          <a:p>
            <a:r>
              <a:rPr lang="en-US"/>
              <a:t>Click to edit Master title style</a:t>
            </a:r>
            <a:endParaRPr lang="en-IN"/>
          </a:p>
        </p:txBody>
      </p:sp>
      <p:sp>
        <p:nvSpPr>
          <p:cNvPr id="1048577" name="Text Placeholder 2"/>
          <p:cNvSpPr>
            <a:spLocks noGrp="1"/>
          </p:cNvSpPr>
          <p:nvPr>
            <p:ph type="body" idx="1"/>
          </p:nvPr>
        </p:nvSpPr>
        <p:spPr>
          <a:xfrm>
            <a:off x="1257300" y="2738438"/>
            <a:ext cx="15773400" cy="6527007"/>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1257300" y="9534526"/>
            <a:ext cx="4114800" cy="547688"/>
          </a:xfrm>
          <a:prstGeom prst="rect"/>
        </p:spPr>
        <p:txBody>
          <a:bodyPr anchor="ctr" bIns="45720" lIns="91440" rIns="91440" rtlCol="0" tIns="45720" vert="horz"/>
          <a:lstStyle>
            <a:lvl1pPr algn="l">
              <a:defRPr sz="1800">
                <a:solidFill>
                  <a:schemeClr val="tx1">
                    <a:tint val="75000"/>
                  </a:schemeClr>
                </a:solidFill>
              </a:defRPr>
            </a:lvl1pPr>
          </a:lstStyle>
          <a:p>
            <a:fld id="{1D8BD707-D9CF-40AE-B4C6-C98DA3205C09}" type="datetimeFigureOut">
              <a:rPr lang="en-US" smtClean="0"/>
              <a:t>4/4/2024</a:t>
            </a:fld>
            <a:endParaRPr lang="en-US"/>
          </a:p>
        </p:txBody>
      </p:sp>
      <p:sp>
        <p:nvSpPr>
          <p:cNvPr id="1048579" name="Footer Placeholder 4"/>
          <p:cNvSpPr>
            <a:spLocks noGrp="1"/>
          </p:cNvSpPr>
          <p:nvPr>
            <p:ph type="ftr" sz="quarter" idx="3"/>
          </p:nvPr>
        </p:nvSpPr>
        <p:spPr>
          <a:xfrm>
            <a:off x="6057900" y="9534526"/>
            <a:ext cx="6172200" cy="547688"/>
          </a:xfrm>
          <a:prstGeom prst="rect"/>
        </p:spPr>
        <p:txBody>
          <a:bodyPr anchor="ctr" bIns="45720" lIns="91440" rIns="91440" rtlCol="0" tIns="45720" vert="horz"/>
          <a:lstStyle>
            <a:lvl1pPr algn="ctr">
              <a:defRPr sz="18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12915900" y="9534526"/>
            <a:ext cx="4114800" cy="547688"/>
          </a:xfrm>
          <a:prstGeom prst="rect"/>
        </p:spPr>
        <p:txBody>
          <a:bodyPr anchor="ctr" bIns="45720" lIns="91440" rIns="91440" rtlCol="0" tIns="45720" vert="horz"/>
          <a:lstStyle>
            <a:lvl1pPr algn="r">
              <a:defRPr sz="1800">
                <a:solidFill>
                  <a:schemeClr val="tx1">
                    <a:tint val="75000"/>
                  </a:schemeClr>
                </a:solidFill>
              </a:defRPr>
            </a:lvl1pPr>
          </a:lstStyle>
          <a:p>
            <a:fld id="{B6F15528-21DE-4FAA-801E-634DDDAF4B2B}"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371600" eaLnBrk="1" hangingPunct="1" latinLnBrk="0" rtl="0">
        <a:lnSpc>
          <a:spcPct val="90000"/>
        </a:lnSpc>
        <a:spcBef>
          <a:spcPct val="0"/>
        </a:spcBef>
        <a:buNone/>
        <a:defRPr sz="6600" kern="1200">
          <a:solidFill>
            <a:schemeClr val="tx1"/>
          </a:solidFill>
          <a:latin typeface="+mj-lt"/>
          <a:ea typeface="+mj-ea"/>
          <a:cs typeface="+mj-cs"/>
        </a:defRPr>
      </a:lvl1pPr>
    </p:titleStyle>
    <p:bodyStyle>
      <a:lvl1pPr algn="l" defTabSz="1371600" eaLnBrk="1" hangingPunct="1" indent="-342900" latinLnBrk="0" marL="342900" rtl="0">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algn="l" defTabSz="1371600" eaLnBrk="1" hangingPunct="1" indent="-342900" latinLnBrk="0" marL="1028700" rtl="0">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algn="l" defTabSz="1371600" eaLnBrk="1" hangingPunct="1" indent="-342900" latinLnBrk="0" marL="1714500" rtl="0">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algn="l" defTabSz="1371600" eaLnBrk="1" hangingPunct="1" indent="-342900" latinLnBrk="0" marL="24003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algn="l" defTabSz="1371600" eaLnBrk="1" hangingPunct="1" indent="-342900" latinLnBrk="0" marL="30861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algn="l" defTabSz="1371600" eaLnBrk="1" hangingPunct="1" indent="-342900" latinLnBrk="0" marL="37719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algn="l" defTabSz="1371600" eaLnBrk="1" hangingPunct="1" indent="-342900" latinLnBrk="0" marL="44577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algn="l" defTabSz="1371600" eaLnBrk="1" hangingPunct="1" indent="-342900" latinLnBrk="0" marL="51435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algn="l" defTabSz="1371600" eaLnBrk="1" hangingPunct="1" indent="-342900" latinLnBrk="0" marL="58293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algn="l" defTabSz="1371600" eaLnBrk="1" hangingPunct="1" latinLnBrk="0" marL="0" rtl="0">
        <a:defRPr sz="2700" kern="1200">
          <a:solidFill>
            <a:schemeClr val="tx1"/>
          </a:solidFill>
          <a:latin typeface="+mn-lt"/>
          <a:ea typeface="+mn-ea"/>
          <a:cs typeface="+mn-cs"/>
        </a:defRPr>
      </a:lvl1pPr>
      <a:lvl2pPr algn="l" defTabSz="1371600" eaLnBrk="1" hangingPunct="1" latinLnBrk="0" marL="685800" rtl="0">
        <a:defRPr sz="2700" kern="1200">
          <a:solidFill>
            <a:schemeClr val="tx1"/>
          </a:solidFill>
          <a:latin typeface="+mn-lt"/>
          <a:ea typeface="+mn-ea"/>
          <a:cs typeface="+mn-cs"/>
        </a:defRPr>
      </a:lvl2pPr>
      <a:lvl3pPr algn="l" defTabSz="1371600" eaLnBrk="1" hangingPunct="1" latinLnBrk="0" marL="1371600" rtl="0">
        <a:defRPr sz="2700" kern="1200">
          <a:solidFill>
            <a:schemeClr val="tx1"/>
          </a:solidFill>
          <a:latin typeface="+mn-lt"/>
          <a:ea typeface="+mn-ea"/>
          <a:cs typeface="+mn-cs"/>
        </a:defRPr>
      </a:lvl3pPr>
      <a:lvl4pPr algn="l" defTabSz="1371600" eaLnBrk="1" hangingPunct="1" latinLnBrk="0" marL="2057400" rtl="0">
        <a:defRPr sz="2700" kern="1200">
          <a:solidFill>
            <a:schemeClr val="tx1"/>
          </a:solidFill>
          <a:latin typeface="+mn-lt"/>
          <a:ea typeface="+mn-ea"/>
          <a:cs typeface="+mn-cs"/>
        </a:defRPr>
      </a:lvl4pPr>
      <a:lvl5pPr algn="l" defTabSz="1371600" eaLnBrk="1" hangingPunct="1" latinLnBrk="0" marL="2743200" rtl="0">
        <a:defRPr sz="2700" kern="1200">
          <a:solidFill>
            <a:schemeClr val="tx1"/>
          </a:solidFill>
          <a:latin typeface="+mn-lt"/>
          <a:ea typeface="+mn-ea"/>
          <a:cs typeface="+mn-cs"/>
        </a:defRPr>
      </a:lvl5pPr>
      <a:lvl6pPr algn="l" defTabSz="1371600" eaLnBrk="1" hangingPunct="1" latinLnBrk="0" marL="3429000" rtl="0">
        <a:defRPr sz="2700" kern="1200">
          <a:solidFill>
            <a:schemeClr val="tx1"/>
          </a:solidFill>
          <a:latin typeface="+mn-lt"/>
          <a:ea typeface="+mn-ea"/>
          <a:cs typeface="+mn-cs"/>
        </a:defRPr>
      </a:lvl6pPr>
      <a:lvl7pPr algn="l" defTabSz="1371600" eaLnBrk="1" hangingPunct="1" latinLnBrk="0" marL="4114800" rtl="0">
        <a:defRPr sz="2700" kern="1200">
          <a:solidFill>
            <a:schemeClr val="tx1"/>
          </a:solidFill>
          <a:latin typeface="+mn-lt"/>
          <a:ea typeface="+mn-ea"/>
          <a:cs typeface="+mn-cs"/>
        </a:defRPr>
      </a:lvl7pPr>
      <a:lvl8pPr algn="l" defTabSz="1371600" eaLnBrk="1" hangingPunct="1" latinLnBrk="0" marL="4800600" rtl="0">
        <a:defRPr sz="2700" kern="1200">
          <a:solidFill>
            <a:schemeClr val="tx1"/>
          </a:solidFill>
          <a:latin typeface="+mn-lt"/>
          <a:ea typeface="+mn-ea"/>
          <a:cs typeface="+mn-cs"/>
        </a:defRPr>
      </a:lvl8pPr>
      <a:lvl9pPr algn="l" defTabSz="1371600" eaLnBrk="1" hangingPunct="1" latinLnBrk="0" marL="5486400" rtl="0">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s://docs.python.org/3/" TargetMode="External"/><Relationship Id="rId3" Type="http://schemas.openxmlformats.org/officeDocument/2006/relationships/hyperlink" Target="https://docs.python.org/3/library/tkinter.html" TargetMode="External"/><Relationship Id="rId4" Type="http://schemas.openxmlformats.org/officeDocument/2006/relationships/hyperlink" Target="https://pynput.readthedocs.io/en/latest/" TargetMode="External"/><Relationship Id="rId5" Type="http://schemas.openxmlformats.org/officeDocument/2006/relationships/hyperlink" Target="https://docs.python.org/3/library/json.html" TargetMode="External"/><Relationship Id="rId6"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grpSp>
        <p:nvGrpSpPr>
          <p:cNvPr id="25" name="Group 2"/>
          <p:cNvGrpSpPr/>
          <p:nvPr/>
        </p:nvGrpSpPr>
        <p:grpSpPr>
          <a:xfrm>
            <a:off x="669801" y="685800"/>
            <a:ext cx="5554980" cy="142496"/>
            <a:chOff x="0" y="0"/>
            <a:chExt cx="7406640" cy="189994"/>
          </a:xfrm>
        </p:grpSpPr>
        <p:sp>
          <p:nvSpPr>
            <p:cNvPr id="1048584"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26" name="Group 4"/>
          <p:cNvGrpSpPr/>
          <p:nvPr/>
        </p:nvGrpSpPr>
        <p:grpSpPr>
          <a:xfrm>
            <a:off x="12063220" y="680464"/>
            <a:ext cx="5554980" cy="147831"/>
            <a:chOff x="0" y="0"/>
            <a:chExt cx="7406640" cy="197108"/>
          </a:xfrm>
        </p:grpSpPr>
        <p:sp>
          <p:nvSpPr>
            <p:cNvPr id="1048585"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27" name="Group 6"/>
          <p:cNvGrpSpPr/>
          <p:nvPr/>
        </p:nvGrpSpPr>
        <p:grpSpPr>
          <a:xfrm>
            <a:off x="6362745" y="685800"/>
            <a:ext cx="5554980" cy="137160"/>
            <a:chOff x="0" y="0"/>
            <a:chExt cx="7406640" cy="182880"/>
          </a:xfrm>
        </p:grpSpPr>
        <p:sp>
          <p:nvSpPr>
            <p:cNvPr id="1048586"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87"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grpSp>
        <p:nvGrpSpPr>
          <p:cNvPr id="28" name="Group 9"/>
          <p:cNvGrpSpPr/>
          <p:nvPr/>
        </p:nvGrpSpPr>
        <p:grpSpPr>
          <a:xfrm>
            <a:off x="669801" y="4628646"/>
            <a:ext cx="16948398" cy="5007224"/>
            <a:chOff x="0" y="0"/>
            <a:chExt cx="22597864" cy="6676298"/>
          </a:xfrm>
        </p:grpSpPr>
        <p:sp>
          <p:nvSpPr>
            <p:cNvPr id="1048588" name="Freeform 10"/>
            <p:cNvSpPr/>
            <p:nvPr/>
          </p:nvSpPr>
          <p:spPr>
            <a:xfrm>
              <a:off x="0" y="0"/>
              <a:ext cx="22597872" cy="6676263"/>
            </a:xfrm>
            <a:custGeom>
              <a:avLst/>
              <a:ah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048589" name="TextBox 11"/>
          <p:cNvSpPr txBox="1"/>
          <p:nvPr/>
        </p:nvSpPr>
        <p:spPr>
          <a:xfrm>
            <a:off x="2373675" y="2516113"/>
            <a:ext cx="13533120" cy="822961"/>
          </a:xfrm>
          <a:prstGeom prst="rect"/>
        </p:spPr>
        <p:txBody>
          <a:bodyPr anchor="t" bIns="0" lIns="0" rIns="0" rtlCol="0" tIns="0">
            <a:spAutoFit/>
          </a:bodyPr>
          <a:p>
            <a:pPr algn="ctr">
              <a:lnSpc>
                <a:spcPts val="6480"/>
              </a:lnSpc>
            </a:pPr>
            <a:r>
              <a:rPr sz="11500" lang="en-US">
                <a:solidFill>
                  <a:srgbClr val="FF0000"/>
                </a:solidFill>
                <a:latin typeface="Arial Bold"/>
              </a:rPr>
              <a:t>Keylogger</a:t>
            </a:r>
            <a:endParaRPr sz="11500" lang="en-US">
              <a:solidFill>
                <a:srgbClr val="FF0000"/>
              </a:solidFill>
              <a:latin typeface="Arial Bold"/>
            </a:endParaRPr>
          </a:p>
        </p:txBody>
      </p:sp>
      <p:sp>
        <p:nvSpPr>
          <p:cNvPr id="1048590" name="TextBox 12"/>
          <p:cNvSpPr txBox="1"/>
          <p:nvPr/>
        </p:nvSpPr>
        <p:spPr>
          <a:xfrm>
            <a:off x="4506154" y="6242371"/>
            <a:ext cx="6128866" cy="2743200"/>
          </a:xfrm>
          <a:prstGeom prst="rect"/>
        </p:spPr>
        <p:txBody>
          <a:bodyPr anchor="t" bIns="0" lIns="0" rIns="0" rtlCol="0" tIns="0" wrap="square">
            <a:spAutoFit/>
          </a:bodyPr>
          <a:p>
            <a:pPr>
              <a:lnSpc>
                <a:spcPts val="3600"/>
              </a:lnSpc>
            </a:pPr>
            <a:r>
              <a:rPr dirty="0" sz="3000" lang="en-US">
                <a:solidFill>
                  <a:schemeClr val="bg1"/>
                </a:solidFill>
                <a:latin typeface="Arial Bold"/>
              </a:rPr>
              <a:t>Presented By:</a:t>
            </a:r>
          </a:p>
          <a:p>
            <a:pPr>
              <a:lnSpc>
                <a:spcPts val="3600"/>
              </a:lnSpc>
            </a:pPr>
            <a:endParaRPr dirty="0" sz="3000" lang="en-US">
              <a:solidFill>
                <a:schemeClr val="bg1"/>
              </a:solidFill>
              <a:latin typeface="Arial Bold"/>
            </a:endParaRPr>
          </a:p>
          <a:p>
            <a:pPr>
              <a:lnSpc>
                <a:spcPts val="3600"/>
              </a:lnSpc>
            </a:pPr>
            <a:r>
              <a:rPr dirty="0" sz="3000" lang="en-US" err="1">
                <a:solidFill>
                  <a:schemeClr val="bg1"/>
                </a:solidFill>
                <a:latin typeface="Arial"/>
              </a:rPr>
              <a:t>S</a:t>
            </a:r>
            <a:r>
              <a:rPr dirty="0" sz="3000" lang="en-US" err="1">
                <a:solidFill>
                  <a:schemeClr val="bg1"/>
                </a:solidFill>
                <a:latin typeface="Arial"/>
              </a:rPr>
              <a:t>e</a:t>
            </a:r>
            <a:r>
              <a:rPr dirty="0" sz="3000" lang="en-US" err="1">
                <a:solidFill>
                  <a:schemeClr val="bg1"/>
                </a:solidFill>
                <a:latin typeface="Arial"/>
              </a:rPr>
              <a:t>l</a:t>
            </a:r>
            <a:r>
              <a:rPr dirty="0" sz="3000" lang="en-US" err="1">
                <a:solidFill>
                  <a:schemeClr val="bg1"/>
                </a:solidFill>
                <a:latin typeface="Arial"/>
              </a:rPr>
              <a:t>v</a:t>
            </a:r>
            <a:r>
              <a:rPr dirty="0" sz="3000" lang="en-US" err="1">
                <a:solidFill>
                  <a:schemeClr val="bg1"/>
                </a:solidFill>
                <a:latin typeface="Arial"/>
              </a:rPr>
              <a:t>in </a:t>
            </a:r>
            <a:r>
              <a:rPr dirty="0" sz="3000" lang="en-US" err="1">
                <a:solidFill>
                  <a:schemeClr val="bg1"/>
                </a:solidFill>
                <a:latin typeface="Arial"/>
              </a:rPr>
              <a:t>PaulRaj </a:t>
            </a:r>
            <a:r>
              <a:rPr dirty="0" sz="3000" lang="en-US" err="1">
                <a:solidFill>
                  <a:schemeClr val="bg1"/>
                </a:solidFill>
                <a:latin typeface="Arial"/>
              </a:rPr>
              <a:t>K</a:t>
            </a:r>
            <a:endParaRPr altLang="en-US" lang="zh-CN"/>
          </a:p>
          <a:p>
            <a:pPr>
              <a:lnSpc>
                <a:spcPts val="3600"/>
              </a:lnSpc>
            </a:pPr>
            <a:r>
              <a:rPr altLang="en-US" dirty="0" sz="3000" lang="en-US" err="1">
                <a:solidFill>
                  <a:schemeClr val="bg1"/>
                </a:solidFill>
                <a:latin typeface="Arial"/>
              </a:rPr>
              <a:t>B</a:t>
            </a:r>
            <a:r>
              <a:rPr altLang="en-US" dirty="0" sz="3000" lang="en-US" err="1">
                <a:solidFill>
                  <a:schemeClr val="bg1"/>
                </a:solidFill>
                <a:latin typeface="Arial"/>
              </a:rPr>
              <a:t>.</a:t>
            </a:r>
            <a:r>
              <a:rPr altLang="en-US" dirty="0" sz="3000" lang="en-US" err="1">
                <a:solidFill>
                  <a:schemeClr val="bg1"/>
                </a:solidFill>
                <a:latin typeface="Arial"/>
              </a:rPr>
              <a:t>T</a:t>
            </a:r>
            <a:r>
              <a:rPr altLang="en-US" dirty="0" sz="3000" lang="en-US" err="1">
                <a:solidFill>
                  <a:schemeClr val="bg1"/>
                </a:solidFill>
                <a:latin typeface="Arial"/>
              </a:rPr>
              <a:t>e</a:t>
            </a:r>
            <a:r>
              <a:rPr altLang="en-US" dirty="0" sz="3000" lang="en-US" err="1">
                <a:solidFill>
                  <a:schemeClr val="bg1"/>
                </a:solidFill>
                <a:latin typeface="Arial"/>
              </a:rPr>
              <a:t>c</a:t>
            </a:r>
            <a:r>
              <a:rPr altLang="en-US" dirty="0" sz="3000" lang="en-US" err="1">
                <a:solidFill>
                  <a:schemeClr val="bg1"/>
                </a:solidFill>
                <a:latin typeface="Arial"/>
              </a:rPr>
              <a:t>h</a:t>
            </a:r>
            <a:r>
              <a:rPr altLang="en-US" dirty="0" sz="3000" lang="en-US" err="1">
                <a:solidFill>
                  <a:schemeClr val="bg1"/>
                </a:solidFill>
                <a:latin typeface="Arial"/>
              </a:rPr>
              <a:t> </a:t>
            </a:r>
            <a:r>
              <a:rPr altLang="en-US" dirty="0" sz="3000" lang="en-US" err="1">
                <a:solidFill>
                  <a:schemeClr val="bg1"/>
                </a:solidFill>
                <a:latin typeface="Arial"/>
              </a:rPr>
              <a:t>I</a:t>
            </a:r>
            <a:r>
              <a:rPr altLang="en-US" dirty="0" sz="3000" lang="en-US" err="1">
                <a:solidFill>
                  <a:schemeClr val="bg1"/>
                </a:solidFill>
                <a:latin typeface="Arial"/>
              </a:rPr>
              <a:t>n</a:t>
            </a:r>
            <a:r>
              <a:rPr altLang="en-US" dirty="0" sz="3000" lang="en-US" err="1">
                <a:solidFill>
                  <a:schemeClr val="bg1"/>
                </a:solidFill>
                <a:latin typeface="Arial"/>
              </a:rPr>
              <a:t>f</a:t>
            </a:r>
            <a:r>
              <a:rPr altLang="en-US" dirty="0" sz="3000" lang="en-US" err="1">
                <a:solidFill>
                  <a:schemeClr val="bg1"/>
                </a:solidFill>
                <a:latin typeface="Arial"/>
              </a:rPr>
              <a:t>ormation </a:t>
            </a:r>
            <a:r>
              <a:rPr altLang="en-US" dirty="0" sz="3000" lang="en-US" err="1">
                <a:solidFill>
                  <a:schemeClr val="bg1"/>
                </a:solidFill>
                <a:latin typeface="Arial"/>
              </a:rPr>
              <a:t>Technology</a:t>
            </a:r>
            <a:endParaRPr altLang="en-US" lang="zh-CN"/>
          </a:p>
          <a:p>
            <a:pPr>
              <a:lnSpc>
                <a:spcPts val="3600"/>
              </a:lnSpc>
            </a:pPr>
            <a:r>
              <a:rPr altLang="en-US" dirty="0" sz="3000" lang="en-US" err="1">
                <a:solidFill>
                  <a:schemeClr val="bg1"/>
                </a:solidFill>
                <a:latin typeface="Arial"/>
              </a:rPr>
              <a:t>3</a:t>
            </a:r>
            <a:r>
              <a:rPr altLang="en-US" dirty="0" sz="3000" lang="en-US" err="1">
                <a:solidFill>
                  <a:schemeClr val="bg1"/>
                </a:solidFill>
                <a:latin typeface="Arial"/>
              </a:rPr>
              <a:t>r</a:t>
            </a:r>
            <a:r>
              <a:rPr altLang="en-US" dirty="0" sz="3000" lang="en-US" err="1">
                <a:solidFill>
                  <a:schemeClr val="bg1"/>
                </a:solidFill>
                <a:latin typeface="Arial"/>
              </a:rPr>
              <a:t>d</a:t>
            </a:r>
            <a:r>
              <a:rPr altLang="en-US" dirty="0" sz="3000" lang="en-US" err="1">
                <a:solidFill>
                  <a:schemeClr val="bg1"/>
                </a:solidFill>
                <a:latin typeface="Arial"/>
              </a:rPr>
              <a:t> </a:t>
            </a:r>
            <a:r>
              <a:rPr altLang="en-US" dirty="0" sz="3000" lang="en-US" err="1">
                <a:solidFill>
                  <a:schemeClr val="bg1"/>
                </a:solidFill>
                <a:latin typeface="Arial"/>
              </a:rPr>
              <a:t>Year</a:t>
            </a:r>
            <a:endParaRPr altLang="en-US" lang="zh-CN"/>
          </a:p>
          <a:p>
            <a:pPr>
              <a:lnSpc>
                <a:spcPts val="3600"/>
              </a:lnSpc>
            </a:pPr>
            <a:r>
              <a:rPr altLang="en-US" dirty="0" sz="3000" lang="en-US" err="1">
                <a:solidFill>
                  <a:schemeClr val="bg1"/>
                </a:solidFill>
                <a:latin typeface="Arial"/>
              </a:rPr>
              <a:t>D</a:t>
            </a:r>
            <a:r>
              <a:rPr altLang="en-US" dirty="0" sz="3000" lang="en-US" err="1">
                <a:solidFill>
                  <a:schemeClr val="bg1"/>
                </a:solidFill>
                <a:latin typeface="Arial"/>
              </a:rPr>
              <a:t>m</a:t>
            </a:r>
            <a:r>
              <a:rPr altLang="en-US" dirty="0" sz="3000" lang="en-US" err="1">
                <a:solidFill>
                  <a:schemeClr val="bg1"/>
                </a:solidFill>
                <a:latin typeface="Arial"/>
              </a:rPr>
              <a:t>i</a:t>
            </a:r>
            <a:r>
              <a:rPr altLang="en-US" dirty="0" sz="3000" lang="en-US" err="1">
                <a:solidFill>
                  <a:schemeClr val="bg1"/>
                </a:solidFill>
                <a:latin typeface="Arial"/>
              </a:rPr>
              <a:t> </a:t>
            </a:r>
            <a:r>
              <a:rPr altLang="en-US" dirty="0" sz="3000" lang="en-US" err="1">
                <a:solidFill>
                  <a:schemeClr val="bg1"/>
                </a:solidFill>
                <a:latin typeface="Arial"/>
              </a:rPr>
              <a:t>College </a:t>
            </a:r>
            <a:r>
              <a:rPr altLang="en-US" dirty="0" sz="3000" lang="en-US" err="1">
                <a:solidFill>
                  <a:schemeClr val="bg1"/>
                </a:solidFill>
                <a:latin typeface="Arial"/>
              </a:rPr>
              <a:t>of </a:t>
            </a:r>
            <a:r>
              <a:rPr altLang="en-US" dirty="0" sz="3000" lang="en-US" err="1">
                <a:solidFill>
                  <a:schemeClr val="bg1"/>
                </a:solidFill>
                <a:latin typeface="Arial"/>
              </a:rPr>
              <a:t>Engineering </a:t>
            </a:r>
            <a:endParaRPr altLang="en-US" lang="zh-C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grpSp>
        <p:nvGrpSpPr>
          <p:cNvPr id="63" name="Group 2"/>
          <p:cNvGrpSpPr/>
          <p:nvPr/>
        </p:nvGrpSpPr>
        <p:grpSpPr>
          <a:xfrm>
            <a:off x="669801" y="685800"/>
            <a:ext cx="5554980" cy="142496"/>
            <a:chOff x="0" y="0"/>
            <a:chExt cx="7406640" cy="189994"/>
          </a:xfrm>
        </p:grpSpPr>
        <p:sp>
          <p:nvSpPr>
            <p:cNvPr id="1048642"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4" name="Group 4"/>
          <p:cNvGrpSpPr/>
          <p:nvPr/>
        </p:nvGrpSpPr>
        <p:grpSpPr>
          <a:xfrm>
            <a:off x="12063220" y="680464"/>
            <a:ext cx="5554980" cy="147831"/>
            <a:chOff x="0" y="0"/>
            <a:chExt cx="7406640" cy="197108"/>
          </a:xfrm>
        </p:grpSpPr>
        <p:sp>
          <p:nvSpPr>
            <p:cNvPr id="1048643"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5" name="Group 6"/>
          <p:cNvGrpSpPr/>
          <p:nvPr/>
        </p:nvGrpSpPr>
        <p:grpSpPr>
          <a:xfrm>
            <a:off x="6362745" y="685800"/>
            <a:ext cx="5554980" cy="137160"/>
            <a:chOff x="0" y="0"/>
            <a:chExt cx="7406640" cy="182880"/>
          </a:xfrm>
        </p:grpSpPr>
        <p:sp>
          <p:nvSpPr>
            <p:cNvPr id="1048644"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45"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6"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References</a:t>
            </a:r>
          </a:p>
        </p:txBody>
      </p:sp>
      <p:sp>
        <p:nvSpPr>
          <p:cNvPr id="1048647" name="TextBox 10"/>
          <p:cNvSpPr txBox="1"/>
          <p:nvPr/>
        </p:nvSpPr>
        <p:spPr>
          <a:xfrm>
            <a:off x="963228" y="2378504"/>
            <a:ext cx="16361543" cy="6130480"/>
          </a:xfrm>
          <a:prstGeom prst="rect"/>
        </p:spPr>
        <p:txBody>
          <a:bodyPr anchor="t" bIns="0" lIns="0" rIns="0" rtlCol="0" tIns="0">
            <a:spAutoFit/>
          </a:bodyPr>
          <a:p>
            <a:pPr indent="-226062" lvl="1" marL="452125">
              <a:lnSpc>
                <a:spcPts val="3300"/>
              </a:lnSpc>
              <a:buFont typeface="Arial"/>
              <a:buChar char="•"/>
            </a:pPr>
            <a:r>
              <a:rPr sz="2500" lang="en-US" spc="-20">
                <a:solidFill>
                  <a:srgbClr val="0F0F0F"/>
                </a:solidFill>
                <a:latin typeface="Zen Maru Gothic Bold"/>
              </a:rPr>
              <a:t>Python Software Foundation. (2022). Python 3 Documentation.</a:t>
            </a:r>
            <a:r>
              <a:rPr sz="2500" lang="en-US" spc="-20">
                <a:solidFill>
                  <a:srgbClr val="0F0F0F"/>
                </a:solidFill>
                <a:latin typeface="Zen Maru Gothic"/>
              </a:rPr>
              <a:t> Retrieved from </a:t>
            </a:r>
            <a:r>
              <a:rPr sz="2500" lang="en-US" spc="-20" u="sng">
                <a:solidFill>
                  <a:srgbClr val="0F0F0F"/>
                </a:solidFill>
                <a:latin typeface="Zen Maru Gothic"/>
                <a:hlinkClick r:id="rId2"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Tkinter Documentation. (2022)</a:t>
            </a:r>
            <a:r>
              <a:rPr sz="2500" lang="en-US" spc="-20">
                <a:solidFill>
                  <a:srgbClr val="0F0F0F"/>
                </a:solidFill>
                <a:latin typeface="Zen Maru Gothic"/>
              </a:rPr>
              <a:t>. Retrieved from </a:t>
            </a:r>
            <a:r>
              <a:rPr sz="2500" lang="en-US" spc="-20" u="sng">
                <a:solidFill>
                  <a:srgbClr val="0F0F0F"/>
                </a:solidFill>
                <a:latin typeface="Zen Maru Gothic"/>
                <a:hlinkClick r:id="rId3"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Pynput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4"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JSON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5"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algn="l" indent="-325755" lvl="1" marL="651510">
              <a:lnSpc>
                <a:spcPts val="4752"/>
              </a:lnSpc>
              <a:buFont typeface="Arial"/>
              <a:buChar char="•"/>
            </a:pPr>
            <a:endParaRPr sz="2500" lang="en-US" spc="-20" u="sng">
              <a:solidFill>
                <a:srgbClr val="0F0F0F"/>
              </a:solidFill>
              <a:latin typeface="Zen Maru Gothic"/>
              <a:hlinkClick r:id="rId5"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grpSp>
        <p:nvGrpSpPr>
          <p:cNvPr id="67" name="Group 2"/>
          <p:cNvGrpSpPr/>
          <p:nvPr/>
        </p:nvGrpSpPr>
        <p:grpSpPr>
          <a:xfrm>
            <a:off x="669801" y="685800"/>
            <a:ext cx="5554980" cy="142496"/>
            <a:chOff x="0" y="0"/>
            <a:chExt cx="7406640" cy="189994"/>
          </a:xfrm>
        </p:grpSpPr>
        <p:sp>
          <p:nvSpPr>
            <p:cNvPr id="1048648"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8" name="Group 4"/>
          <p:cNvGrpSpPr/>
          <p:nvPr/>
        </p:nvGrpSpPr>
        <p:grpSpPr>
          <a:xfrm>
            <a:off x="12063220" y="680464"/>
            <a:ext cx="5554980" cy="147831"/>
            <a:chOff x="0" y="0"/>
            <a:chExt cx="7406640" cy="197108"/>
          </a:xfrm>
        </p:grpSpPr>
        <p:sp>
          <p:nvSpPr>
            <p:cNvPr id="1048649"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9" name="Group 6"/>
          <p:cNvGrpSpPr/>
          <p:nvPr/>
        </p:nvGrpSpPr>
        <p:grpSpPr>
          <a:xfrm>
            <a:off x="6362745" y="685800"/>
            <a:ext cx="5554980" cy="137160"/>
            <a:chOff x="0" y="0"/>
            <a:chExt cx="7406640" cy="182880"/>
          </a:xfrm>
        </p:grpSpPr>
        <p:sp>
          <p:nvSpPr>
            <p:cNvPr id="1048650"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51"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52" name="TextBox 9"/>
          <p:cNvSpPr txBox="1"/>
          <p:nvPr/>
        </p:nvSpPr>
        <p:spPr>
          <a:xfrm>
            <a:off x="2286001" y="4109322"/>
            <a:ext cx="13765236" cy="1982629"/>
          </a:xfrm>
          <a:prstGeom prst="rect"/>
        </p:spPr>
        <p:txBody>
          <a:bodyPr anchor="t" bIns="0" lIns="0" rIns="0" rtlCol="0" tIns="0">
            <a:spAutoFit/>
          </a:bodyPr>
          <a:p>
            <a:pPr algn="ctr">
              <a:lnSpc>
                <a:spcPts val="5040"/>
              </a:lnSpc>
            </a:pPr>
            <a:r>
              <a:rPr sz="4200" lang="en-US">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grpSp>
        <p:nvGrpSpPr>
          <p:cNvPr id="31" name="Group 2"/>
          <p:cNvGrpSpPr/>
          <p:nvPr/>
        </p:nvGrpSpPr>
        <p:grpSpPr>
          <a:xfrm>
            <a:off x="669801" y="685800"/>
            <a:ext cx="5554980" cy="142496"/>
            <a:chOff x="0" y="0"/>
            <a:chExt cx="7406640" cy="189994"/>
          </a:xfrm>
        </p:grpSpPr>
        <p:sp>
          <p:nvSpPr>
            <p:cNvPr id="104859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2" name="Group 4"/>
          <p:cNvGrpSpPr/>
          <p:nvPr/>
        </p:nvGrpSpPr>
        <p:grpSpPr>
          <a:xfrm>
            <a:off x="12063220" y="680464"/>
            <a:ext cx="5554980" cy="147831"/>
            <a:chOff x="0" y="0"/>
            <a:chExt cx="7406640" cy="197108"/>
          </a:xfrm>
        </p:grpSpPr>
        <p:sp>
          <p:nvSpPr>
            <p:cNvPr id="104859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3" name="Group 6"/>
          <p:cNvGrpSpPr/>
          <p:nvPr/>
        </p:nvGrpSpPr>
        <p:grpSpPr>
          <a:xfrm>
            <a:off x="6362745" y="685800"/>
            <a:ext cx="5554980" cy="137160"/>
            <a:chOff x="0" y="0"/>
            <a:chExt cx="7406640" cy="182880"/>
          </a:xfrm>
        </p:grpSpPr>
        <p:sp>
          <p:nvSpPr>
            <p:cNvPr id="104859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9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595" name="TextBox 9"/>
          <p:cNvSpPr txBox="1"/>
          <p:nvPr/>
        </p:nvSpPr>
        <p:spPr>
          <a:xfrm>
            <a:off x="1365800" y="797697"/>
            <a:ext cx="15590520" cy="640080"/>
          </a:xfrm>
          <a:prstGeom prst="rect"/>
        </p:spPr>
        <p:txBody>
          <a:bodyPr anchor="t" bIns="0" lIns="0" rIns="0" rtlCol="0" tIns="0">
            <a:spAutoFit/>
          </a:bodyPr>
          <a:p>
            <a:pPr algn="l">
              <a:lnSpc>
                <a:spcPts val="5040"/>
              </a:lnSpc>
            </a:pPr>
            <a:r>
              <a:rPr sz="4200" lang="en-US">
                <a:solidFill>
                  <a:srgbClr val="002060"/>
                </a:solidFill>
                <a:latin typeface="Arial Bold"/>
              </a:rPr>
              <a:t>OUTLINE</a:t>
            </a:r>
          </a:p>
        </p:txBody>
      </p:sp>
      <p:sp>
        <p:nvSpPr>
          <p:cNvPr id="1048596" name="TextBox 10"/>
          <p:cNvSpPr txBox="1"/>
          <p:nvPr/>
        </p:nvSpPr>
        <p:spPr>
          <a:xfrm>
            <a:off x="1348740" y="2378877"/>
            <a:ext cx="16345650" cy="5029201"/>
          </a:xfrm>
          <a:prstGeom prst="rect"/>
        </p:spPr>
        <p:txBody>
          <a:bodyPr anchor="t" bIns="0" lIns="0" rIns="0" rtlCol="0" tIns="0">
            <a:spAutoFit/>
          </a:bodyPr>
          <a:p>
            <a:pPr algn="l">
              <a:lnSpc>
                <a:spcPts val="3960"/>
              </a:lnSpc>
            </a:pPr>
            <a:r>
              <a:rPr sz="3000" lang="en-US">
                <a:solidFill>
                  <a:srgbClr val="404040"/>
                </a:solidFill>
                <a:latin typeface="Arial Bold"/>
              </a:rPr>
              <a:t>  </a:t>
            </a:r>
          </a:p>
          <a:p>
            <a:pPr algn="l" indent="-271462" lvl="1" marL="542925">
              <a:lnSpc>
                <a:spcPts val="3960"/>
              </a:lnSpc>
              <a:buFont typeface="Arial"/>
              <a:buChar char="•"/>
            </a:pPr>
            <a:r>
              <a:rPr sz="3000" lang="en-US">
                <a:solidFill>
                  <a:srgbClr val="404040"/>
                </a:solidFill>
                <a:latin typeface="Arial Bold"/>
              </a:rPr>
              <a:t>Problem Statement </a:t>
            </a:r>
          </a:p>
          <a:p>
            <a:pPr algn="l" indent="-271462" lvl="1" marL="542925">
              <a:lnSpc>
                <a:spcPts val="3960"/>
              </a:lnSpc>
              <a:buFont typeface="Arial"/>
              <a:buChar char="•"/>
            </a:pPr>
            <a:r>
              <a:rPr sz="3000" lang="en-US">
                <a:solidFill>
                  <a:srgbClr val="404040"/>
                </a:solidFill>
                <a:latin typeface="Arial Bold"/>
              </a:rPr>
              <a:t>Proposed System/Solution</a:t>
            </a:r>
          </a:p>
          <a:p>
            <a:pPr algn="l" indent="-271462" lvl="1" marL="542925">
              <a:lnSpc>
                <a:spcPts val="3960"/>
              </a:lnSpc>
              <a:buFont typeface="Arial"/>
              <a:buChar char="•"/>
            </a:pPr>
            <a:r>
              <a:rPr sz="3000" lang="en-US">
                <a:solidFill>
                  <a:srgbClr val="404040"/>
                </a:solidFill>
                <a:latin typeface="Arial Bold"/>
              </a:rPr>
              <a:t>System Development Approach </a:t>
            </a:r>
          </a:p>
          <a:p>
            <a:pPr algn="l" indent="-271462" lvl="1" marL="542925">
              <a:lnSpc>
                <a:spcPts val="3960"/>
              </a:lnSpc>
              <a:buFont typeface="Arial"/>
              <a:buChar char="•"/>
            </a:pPr>
            <a:r>
              <a:rPr sz="3000" lang="en-US">
                <a:solidFill>
                  <a:srgbClr val="404040"/>
                </a:solidFill>
                <a:latin typeface="Arial Bold"/>
              </a:rPr>
              <a:t>Algorithm &amp; Deployment  </a:t>
            </a:r>
          </a:p>
          <a:p>
            <a:pPr algn="l" indent="-271462" lvl="1" marL="542925">
              <a:lnSpc>
                <a:spcPts val="3960"/>
              </a:lnSpc>
              <a:buFont typeface="Arial"/>
              <a:buChar char="•"/>
            </a:pPr>
            <a:r>
              <a:rPr sz="3000" lang="en-US">
                <a:solidFill>
                  <a:srgbClr val="404040"/>
                </a:solidFill>
                <a:latin typeface="Arial Bold"/>
              </a:rPr>
              <a:t>Result </a:t>
            </a:r>
          </a:p>
          <a:p>
            <a:pPr algn="l" indent="-271462" lvl="1" marL="542925">
              <a:lnSpc>
                <a:spcPts val="3960"/>
              </a:lnSpc>
              <a:buFont typeface="Arial"/>
              <a:buChar char="•"/>
            </a:pPr>
            <a:r>
              <a:rPr sz="3000" lang="en-US">
                <a:solidFill>
                  <a:srgbClr val="404040"/>
                </a:solidFill>
                <a:latin typeface="Arial Bold"/>
              </a:rPr>
              <a:t>Conclusion</a:t>
            </a:r>
          </a:p>
          <a:p>
            <a:pPr algn="l" indent="-271462" lvl="1" marL="542925">
              <a:lnSpc>
                <a:spcPts val="3960"/>
              </a:lnSpc>
              <a:buFont typeface="Arial"/>
              <a:buChar char="•"/>
            </a:pPr>
            <a:r>
              <a:rPr sz="3000" lang="en-US">
                <a:solidFill>
                  <a:srgbClr val="404040"/>
                </a:solidFill>
                <a:latin typeface="Arial Bold"/>
              </a:rPr>
              <a:t>Future Scope</a:t>
            </a:r>
          </a:p>
          <a:p>
            <a:pPr algn="l" indent="-271462" lvl="1" marL="542925">
              <a:lnSpc>
                <a:spcPts val="3960"/>
              </a:lnSpc>
              <a:buFont typeface="Arial"/>
              <a:buChar char="•"/>
            </a:pPr>
            <a:r>
              <a:rPr sz="3000" lang="en-US">
                <a:solidFill>
                  <a:srgbClr val="404040"/>
                </a:solidFill>
                <a:latin typeface="Arial Bold"/>
              </a:rPr>
              <a:t>References</a:t>
            </a:r>
          </a:p>
          <a:p>
            <a:pPr algn="l" indent="-271462" lvl="1" marL="542925">
              <a:lnSpc>
                <a:spcPts val="3960"/>
              </a:lnSpc>
            </a:pPr>
            <a:endParaRPr sz="3000" lang="en-US">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grpSp>
        <p:nvGrpSpPr>
          <p:cNvPr id="35" name="Group 2"/>
          <p:cNvGrpSpPr/>
          <p:nvPr/>
        </p:nvGrpSpPr>
        <p:grpSpPr>
          <a:xfrm>
            <a:off x="669801" y="685800"/>
            <a:ext cx="5554980" cy="142496"/>
            <a:chOff x="0" y="0"/>
            <a:chExt cx="7406640" cy="189994"/>
          </a:xfrm>
        </p:grpSpPr>
        <p:sp>
          <p:nvSpPr>
            <p:cNvPr id="1048597"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6" name="Group 4"/>
          <p:cNvGrpSpPr/>
          <p:nvPr/>
        </p:nvGrpSpPr>
        <p:grpSpPr>
          <a:xfrm>
            <a:off x="12063220" y="680464"/>
            <a:ext cx="5554980" cy="147831"/>
            <a:chOff x="0" y="0"/>
            <a:chExt cx="7406640" cy="197108"/>
          </a:xfrm>
        </p:grpSpPr>
        <p:sp>
          <p:nvSpPr>
            <p:cNvPr id="1048598"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7" name="Group 6"/>
          <p:cNvGrpSpPr/>
          <p:nvPr/>
        </p:nvGrpSpPr>
        <p:grpSpPr>
          <a:xfrm>
            <a:off x="6362745" y="685800"/>
            <a:ext cx="5554980" cy="137160"/>
            <a:chOff x="0" y="0"/>
            <a:chExt cx="7406640" cy="182880"/>
          </a:xfrm>
        </p:grpSpPr>
        <p:sp>
          <p:nvSpPr>
            <p:cNvPr id="1048599"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0"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1"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Problem Statement</a:t>
            </a:r>
          </a:p>
        </p:txBody>
      </p:sp>
      <p:sp>
        <p:nvSpPr>
          <p:cNvPr id="1048602" name="TextBox 10"/>
          <p:cNvSpPr txBox="1"/>
          <p:nvPr/>
        </p:nvSpPr>
        <p:spPr>
          <a:xfrm>
            <a:off x="1054669" y="3234095"/>
            <a:ext cx="16361543" cy="6035039"/>
          </a:xfrm>
          <a:prstGeom prst="rect"/>
        </p:spPr>
        <p:txBody>
          <a:bodyPr anchor="t" bIns="0" lIns="0" rIns="0" rtlCol="0" tIns="0">
            <a:spAutoFit/>
          </a:bodyPr>
          <a:p>
            <a:pPr algn="l">
              <a:lnSpc>
                <a:spcPts val="4752"/>
              </a:lnSpc>
            </a:pPr>
            <a:r>
              <a:rPr sz="3600" lang="en-US"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grpSp>
        <p:nvGrpSpPr>
          <p:cNvPr id="39" name="Group 2"/>
          <p:cNvGrpSpPr/>
          <p:nvPr/>
        </p:nvGrpSpPr>
        <p:grpSpPr>
          <a:xfrm>
            <a:off x="669801" y="685800"/>
            <a:ext cx="5554980" cy="142496"/>
            <a:chOff x="0" y="0"/>
            <a:chExt cx="7406640" cy="189994"/>
          </a:xfrm>
        </p:grpSpPr>
        <p:sp>
          <p:nvSpPr>
            <p:cNvPr id="1048603"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0" name="Group 4"/>
          <p:cNvGrpSpPr/>
          <p:nvPr/>
        </p:nvGrpSpPr>
        <p:grpSpPr>
          <a:xfrm>
            <a:off x="12063220" y="680464"/>
            <a:ext cx="5554980" cy="147831"/>
            <a:chOff x="0" y="0"/>
            <a:chExt cx="7406640" cy="197108"/>
          </a:xfrm>
        </p:grpSpPr>
        <p:sp>
          <p:nvSpPr>
            <p:cNvPr id="1048604"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1" name="Group 6"/>
          <p:cNvGrpSpPr/>
          <p:nvPr/>
        </p:nvGrpSpPr>
        <p:grpSpPr>
          <a:xfrm>
            <a:off x="6362745" y="685800"/>
            <a:ext cx="5554980" cy="137160"/>
            <a:chOff x="0" y="0"/>
            <a:chExt cx="7406640" cy="182880"/>
          </a:xfrm>
        </p:grpSpPr>
        <p:sp>
          <p:nvSpPr>
            <p:cNvPr id="1048605"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6"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7"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Proposed Solution</a:t>
            </a:r>
          </a:p>
        </p:txBody>
      </p:sp>
      <p:sp>
        <p:nvSpPr>
          <p:cNvPr id="1048608" name="TextBox 10"/>
          <p:cNvSpPr txBox="1"/>
          <p:nvPr/>
        </p:nvSpPr>
        <p:spPr>
          <a:xfrm>
            <a:off x="753947" y="2183403"/>
            <a:ext cx="17237348" cy="7240524"/>
          </a:xfrm>
          <a:prstGeom prst="rect"/>
        </p:spPr>
        <p:txBody>
          <a:bodyPr anchor="t" bIns="0" lIns="0" rIns="0" rtlCol="0" tIns="0">
            <a:spAutoFit/>
          </a:bodyPr>
          <a:p>
            <a:pPr>
              <a:lnSpc>
                <a:spcPts val="4751"/>
              </a:lnSpc>
            </a:pPr>
            <a:r>
              <a:rPr sz="3599" lang="en-US"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algn="l" indent="-541648" lvl="2" marL="1624945">
              <a:lnSpc>
                <a:spcPts val="4751"/>
              </a:lnSpc>
            </a:pPr>
            <a:r>
              <a:rPr sz="3599" lang="en-US"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grpSp>
        <p:nvGrpSpPr>
          <p:cNvPr id="43" name="Group 2"/>
          <p:cNvGrpSpPr/>
          <p:nvPr/>
        </p:nvGrpSpPr>
        <p:grpSpPr>
          <a:xfrm>
            <a:off x="669801" y="685800"/>
            <a:ext cx="5554980" cy="142496"/>
            <a:chOff x="0" y="0"/>
            <a:chExt cx="7406640" cy="189994"/>
          </a:xfrm>
        </p:grpSpPr>
        <p:sp>
          <p:nvSpPr>
            <p:cNvPr id="1048609"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4" name="Group 4"/>
          <p:cNvGrpSpPr/>
          <p:nvPr/>
        </p:nvGrpSpPr>
        <p:grpSpPr>
          <a:xfrm>
            <a:off x="12063220" y="680464"/>
            <a:ext cx="5554980" cy="147831"/>
            <a:chOff x="0" y="0"/>
            <a:chExt cx="7406640" cy="197108"/>
          </a:xfrm>
        </p:grpSpPr>
        <p:sp>
          <p:nvSpPr>
            <p:cNvPr id="1048610"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5" name="Group 6"/>
          <p:cNvGrpSpPr/>
          <p:nvPr/>
        </p:nvGrpSpPr>
        <p:grpSpPr>
          <a:xfrm>
            <a:off x="6362745" y="685800"/>
            <a:ext cx="5554980" cy="137160"/>
            <a:chOff x="0" y="0"/>
            <a:chExt cx="7406640" cy="182880"/>
          </a:xfrm>
        </p:grpSpPr>
        <p:sp>
          <p:nvSpPr>
            <p:cNvPr id="1048611"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2"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3" name="TextBox 9"/>
          <p:cNvSpPr txBox="1"/>
          <p:nvPr/>
        </p:nvSpPr>
        <p:spPr>
          <a:xfrm>
            <a:off x="963228" y="724407"/>
            <a:ext cx="16361544" cy="905256"/>
          </a:xfrm>
          <a:prstGeom prst="rect"/>
        </p:spPr>
        <p:txBody>
          <a:bodyPr anchor="t" bIns="0" lIns="0" rIns="0" rtlCol="0" tIns="0">
            <a:spAutoFit/>
          </a:bodyPr>
          <a:p>
            <a:pPr algn="l">
              <a:lnSpc>
                <a:spcPts val="7128"/>
              </a:lnSpc>
            </a:pPr>
            <a:r>
              <a:rPr sz="5940" lang="en-US">
                <a:solidFill>
                  <a:srgbClr val="1CADE4"/>
                </a:solidFill>
                <a:latin typeface="Arial Bold"/>
              </a:rPr>
              <a:t>System  Approach</a:t>
            </a:r>
          </a:p>
        </p:txBody>
      </p:sp>
      <p:sp>
        <p:nvSpPr>
          <p:cNvPr id="1048614" name="TextBox 10"/>
          <p:cNvSpPr txBox="1"/>
          <p:nvPr/>
        </p:nvSpPr>
        <p:spPr>
          <a:xfrm>
            <a:off x="963228" y="1624123"/>
            <a:ext cx="16361542" cy="8580881"/>
          </a:xfrm>
          <a:prstGeom prst="rect"/>
        </p:spPr>
        <p:txBody>
          <a:bodyPr anchor="t" bIns="0" lIns="0" rIns="0" rtlCol="0" tIns="0">
            <a:spAutoFit/>
          </a:bodyPr>
          <a:p>
            <a:pPr>
              <a:lnSpc>
                <a:spcPts val="3168"/>
              </a:lnSpc>
            </a:pPr>
            <a:endParaRPr dirty="0"/>
          </a:p>
          <a:p>
            <a:pPr>
              <a:lnSpc>
                <a:spcPts val="3168"/>
              </a:lnSpc>
            </a:pPr>
            <a:endParaRPr dirty="0"/>
          </a:p>
          <a:p>
            <a:pPr>
              <a:lnSpc>
                <a:spcPts val="3168"/>
              </a:lnSpc>
            </a:pPr>
            <a:endParaRPr dirty="0"/>
          </a:p>
          <a:p>
            <a:pPr algn="l">
              <a:lnSpc>
                <a:spcPts val="3687"/>
              </a:lnSpc>
            </a:pPr>
            <a:r>
              <a:rPr dirty="0" sz="2793" lang="en-US" spc="-22">
                <a:solidFill>
                  <a:srgbClr val="0F0F0F"/>
                </a:solidFill>
                <a:latin typeface="Zen Maru Gothic Bold"/>
              </a:rPr>
              <a:t>System Requirements:</a:t>
            </a:r>
          </a:p>
          <a:p>
            <a:pPr algn="l" indent="-259115" lvl="1" marL="518230">
              <a:lnSpc>
                <a:spcPts val="3168"/>
              </a:lnSpc>
              <a:buFont typeface="Arial"/>
              <a:buChar char="•"/>
            </a:pPr>
            <a:r>
              <a:rPr dirty="0" sz="2400" lang="en-US" spc="-19">
                <a:solidFill>
                  <a:srgbClr val="0F0F0F"/>
                </a:solidFill>
                <a:latin typeface="Zen Maru Gothic"/>
              </a:rPr>
              <a:t>Key Logging: Capture and record keystrokes entered on the target device.</a:t>
            </a:r>
          </a:p>
          <a:p>
            <a:pPr algn="l" indent="-259115" lvl="1" marL="518230">
              <a:lnSpc>
                <a:spcPts val="3168"/>
              </a:lnSpc>
              <a:buFont typeface="Arial"/>
              <a:buChar char="•"/>
            </a:pPr>
            <a:r>
              <a:rPr dirty="0" sz="2400" lang="en-US" spc="-19">
                <a:solidFill>
                  <a:srgbClr val="0F0F0F"/>
                </a:solidFill>
                <a:latin typeface="Zen Maru Gothic"/>
              </a:rPr>
              <a:t>Data Handling: Store logged keystrokes in text files (key_log.txt, </a:t>
            </a:r>
            <a:r>
              <a:rPr dirty="0" sz="2400" lang="en-US" spc="-19" err="1">
                <a:solidFill>
                  <a:srgbClr val="0F0F0F"/>
                </a:solidFill>
                <a:latin typeface="Zen Maru Gothic"/>
              </a:rPr>
              <a:t>key_log.json</a:t>
            </a:r>
            <a:r>
              <a:rPr dirty="0" sz="2400" lang="en-US" spc="-19">
                <a:solidFill>
                  <a:srgbClr val="0F0F0F"/>
                </a:solidFill>
                <a:latin typeface="Zen Maru Gothic"/>
              </a:rPr>
              <a:t>) for further processing.</a:t>
            </a:r>
          </a:p>
          <a:p>
            <a:pPr algn="l" indent="-259115" lvl="1" marL="518230">
              <a:lnSpc>
                <a:spcPts val="3168"/>
              </a:lnSpc>
              <a:buFont typeface="Arial"/>
              <a:buChar char="•"/>
            </a:pPr>
            <a:r>
              <a:rPr dirty="0" sz="2400" lang="en-US" spc="-19">
                <a:solidFill>
                  <a:srgbClr val="0F0F0F"/>
                </a:solidFill>
                <a:latin typeface="Zen Maru Gothic"/>
              </a:rPr>
              <a:t>User Interaction: Utilize </a:t>
            </a:r>
            <a:r>
              <a:rPr dirty="0" sz="2400" lang="en-US" spc="-19" err="1">
                <a:solidFill>
                  <a:srgbClr val="0F0F0F"/>
                </a:solidFill>
                <a:latin typeface="Zen Maru Gothic"/>
              </a:rPr>
              <a:t>tkinter</a:t>
            </a:r>
            <a:r>
              <a:rPr dirty="0" sz="2400" lang="en-US" spc="-19">
                <a:solidFill>
                  <a:srgbClr val="0F0F0F"/>
                </a:solidFill>
                <a:latin typeface="Zen Maru Gothic"/>
              </a:rPr>
              <a:t> for building a graphical user interface (GUI) for starting and stopping the keylogger.</a:t>
            </a:r>
          </a:p>
          <a:p>
            <a:pPr algn="l" indent="-259115" lvl="1" marL="518230">
              <a:lnSpc>
                <a:spcPts val="3168"/>
              </a:lnSpc>
              <a:buFont typeface="Arial"/>
              <a:buChar char="•"/>
            </a:pPr>
            <a:r>
              <a:rPr dirty="0" sz="2400" lang="en-US" spc="-19">
                <a:solidFill>
                  <a:srgbClr val="0F0F0F"/>
                </a:solidFill>
                <a:latin typeface="Zen Maru Gothic"/>
              </a:rPr>
              <a:t>Event Handling: Implement functions for handling key press and release events using the </a:t>
            </a:r>
            <a:r>
              <a:rPr dirty="0" sz="2400" lang="en-US" spc="-19" err="1">
                <a:solidFill>
                  <a:srgbClr val="0F0F0F"/>
                </a:solidFill>
                <a:latin typeface="Zen Maru Gothic"/>
              </a:rPr>
              <a:t>pynput</a:t>
            </a:r>
            <a:r>
              <a:rPr dirty="0" sz="2400" lang="en-US" spc="-19">
                <a:solidFill>
                  <a:srgbClr val="0F0F0F"/>
                </a:solidFill>
                <a:latin typeface="Zen Maru Gothic"/>
              </a:rPr>
              <a:t> library.</a:t>
            </a:r>
          </a:p>
          <a:p>
            <a:pPr algn="l" indent="-259115" lvl="1" marL="518230">
              <a:lnSpc>
                <a:spcPts val="3168"/>
              </a:lnSpc>
              <a:buFont typeface="Arial"/>
              <a:buChar char="•"/>
            </a:pPr>
            <a:r>
              <a:rPr dirty="0" sz="2400" lang="en-US" spc="-19">
                <a:solidFill>
                  <a:srgbClr val="0F0F0F"/>
                </a:solidFill>
                <a:latin typeface="Zen Maru Gothic"/>
              </a:rPr>
              <a:t>File Management: Write logged keystrokes to text files in real-time for immediate access and analysis.</a:t>
            </a:r>
          </a:p>
          <a:p>
            <a:pPr algn="l" indent="-259115" lvl="1" marL="518230">
              <a:lnSpc>
                <a:spcPts val="3168"/>
              </a:lnSpc>
              <a:buFont typeface="Arial"/>
              <a:buChar char="•"/>
            </a:pPr>
            <a:endParaRPr dirty="0" sz="2400" lang="en-US" spc="-19">
              <a:solidFill>
                <a:srgbClr val="0F0F0F"/>
              </a:solidFill>
              <a:latin typeface="Zen Maru Gothic"/>
            </a:endParaRPr>
          </a:p>
          <a:p>
            <a:pPr algn="l">
              <a:lnSpc>
                <a:spcPts val="3687"/>
              </a:lnSpc>
            </a:pPr>
            <a:r>
              <a:rPr dirty="0" sz="2793" lang="en-US" spc="-22">
                <a:solidFill>
                  <a:srgbClr val="0F0F0F"/>
                </a:solidFill>
                <a:latin typeface="Zen Maru Gothic Bold"/>
              </a:rPr>
              <a:t>Libraries Required:</a:t>
            </a:r>
          </a:p>
          <a:p>
            <a:pPr algn="l" indent="-259115" lvl="1" marL="518230">
              <a:lnSpc>
                <a:spcPts val="3168"/>
              </a:lnSpc>
              <a:buFont typeface="Arial"/>
              <a:buChar char="•"/>
            </a:pPr>
            <a:r>
              <a:rPr dirty="0" sz="2400" lang="en-US" spc="-19" err="1">
                <a:solidFill>
                  <a:srgbClr val="0F0F0F"/>
                </a:solidFill>
                <a:latin typeface="Zen Maru Gothic"/>
              </a:rPr>
              <a:t>tkinter</a:t>
            </a:r>
            <a:r>
              <a:rPr dirty="0" sz="2400" lang="en-US" spc="-19">
                <a:solidFill>
                  <a:srgbClr val="0F0F0F"/>
                </a:solidFill>
                <a:latin typeface="Zen Maru Gothic"/>
              </a:rPr>
              <a:t>: GUI development for user interaction.</a:t>
            </a:r>
          </a:p>
          <a:p>
            <a:pPr algn="l" indent="-259115" lvl="1" marL="518230">
              <a:lnSpc>
                <a:spcPts val="3168"/>
              </a:lnSpc>
              <a:buFont typeface="Arial"/>
              <a:buChar char="•"/>
            </a:pPr>
            <a:r>
              <a:rPr dirty="0" sz="2400" lang="en-US" spc="-19" err="1">
                <a:solidFill>
                  <a:srgbClr val="0F0F0F"/>
                </a:solidFill>
                <a:latin typeface="Zen Maru Gothic"/>
              </a:rPr>
              <a:t>pynput</a:t>
            </a:r>
            <a:r>
              <a:rPr dirty="0" sz="2400" lang="en-US" spc="-19">
                <a:solidFill>
                  <a:srgbClr val="0F0F0F"/>
                </a:solidFill>
                <a:latin typeface="Zen Maru Gothic"/>
              </a:rPr>
              <a:t>: Event handling for keylogging functionalities.</a:t>
            </a:r>
          </a:p>
          <a:p>
            <a:pPr algn="l" indent="-259115" lvl="1" marL="518230">
              <a:lnSpc>
                <a:spcPts val="3168"/>
              </a:lnSpc>
              <a:buFont typeface="Arial"/>
              <a:buChar char="•"/>
            </a:pPr>
            <a:r>
              <a:rPr dirty="0" sz="2400" lang="en-US" spc="-19" err="1">
                <a:solidFill>
                  <a:srgbClr val="0F0F0F"/>
                </a:solidFill>
                <a:latin typeface="Zen Maru Gothic"/>
              </a:rPr>
              <a:t>json</a:t>
            </a:r>
            <a:r>
              <a:rPr dirty="0" sz="2400" lang="en-US" spc="-19">
                <a:solidFill>
                  <a:srgbClr val="0F0F0F"/>
                </a:solidFill>
                <a:latin typeface="Zen Maru Gothic"/>
              </a:rPr>
              <a:t>: Serialization and deserialization of key logs for storage in JSON format.</a:t>
            </a:r>
          </a:p>
          <a:p>
            <a:pPr algn="l">
              <a:lnSpc>
                <a:spcPts val="3168"/>
              </a:lnSpc>
            </a:pPr>
            <a:r>
              <a:rPr dirty="0" sz="2400" lang="en-US" spc="-19">
                <a:solidFill>
                  <a:srgbClr val="0F0F0F"/>
                </a:solidFill>
                <a:latin typeface="Zen Maru Gothic"/>
              </a:rPr>
              <a:t>By adhering to these system requirements and utilizing the specified libraries, we can systematically develop and deploy a functional keylogger system based on the provided code.</a:t>
            </a:r>
          </a:p>
          <a:p>
            <a:pPr algn="l" indent="-259115" lvl="1" marL="518230">
              <a:lnSpc>
                <a:spcPts val="3168"/>
              </a:lnSpc>
              <a:buAutoNum type="arabicPeriod"/>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grpSp>
        <p:nvGrpSpPr>
          <p:cNvPr id="47" name="Group 2"/>
          <p:cNvGrpSpPr/>
          <p:nvPr/>
        </p:nvGrpSpPr>
        <p:grpSpPr>
          <a:xfrm>
            <a:off x="669801" y="685800"/>
            <a:ext cx="5554980" cy="142496"/>
            <a:chOff x="0" y="0"/>
            <a:chExt cx="7406640" cy="189994"/>
          </a:xfrm>
        </p:grpSpPr>
        <p:sp>
          <p:nvSpPr>
            <p:cNvPr id="104861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8" name="Group 4"/>
          <p:cNvGrpSpPr/>
          <p:nvPr/>
        </p:nvGrpSpPr>
        <p:grpSpPr>
          <a:xfrm>
            <a:off x="12063220" y="680464"/>
            <a:ext cx="5554980" cy="147831"/>
            <a:chOff x="0" y="0"/>
            <a:chExt cx="7406640" cy="197108"/>
          </a:xfrm>
        </p:grpSpPr>
        <p:sp>
          <p:nvSpPr>
            <p:cNvPr id="104861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9" name="Group 6"/>
          <p:cNvGrpSpPr/>
          <p:nvPr/>
        </p:nvGrpSpPr>
        <p:grpSpPr>
          <a:xfrm>
            <a:off x="6362745" y="685800"/>
            <a:ext cx="5554980" cy="137160"/>
            <a:chOff x="0" y="0"/>
            <a:chExt cx="7406640" cy="182880"/>
          </a:xfrm>
        </p:grpSpPr>
        <p:sp>
          <p:nvSpPr>
            <p:cNvPr id="104861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8"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9"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Algorithm &amp; Deployment</a:t>
            </a:r>
          </a:p>
        </p:txBody>
      </p:sp>
      <p:sp>
        <p:nvSpPr>
          <p:cNvPr id="1048620" name="TextBox 10"/>
          <p:cNvSpPr txBox="1"/>
          <p:nvPr/>
        </p:nvSpPr>
        <p:spPr>
          <a:xfrm>
            <a:off x="963228" y="2076276"/>
            <a:ext cx="16361543" cy="6670293"/>
          </a:xfrm>
          <a:prstGeom prst="rect"/>
        </p:spPr>
        <p:txBody>
          <a:bodyPr anchor="t" bIns="0" lIns="0" rIns="0" rtlCol="0" tIns="0">
            <a:spAutoFit/>
          </a:bodyPr>
          <a:p>
            <a:pPr>
              <a:lnSpc>
                <a:spcPts val="3695"/>
              </a:lnSpc>
            </a:pPr>
            <a:r>
              <a:rPr sz="2799" lang="en-US" spc="-22">
                <a:solidFill>
                  <a:srgbClr val="404040"/>
                </a:solidFill>
                <a:latin typeface="Zen Maru Gothic Bold"/>
              </a:rPr>
              <a:t>Algorithm:</a:t>
            </a:r>
          </a:p>
          <a:p>
            <a:pPr indent="-226218" lvl="1" marL="452436">
              <a:lnSpc>
                <a:spcPts val="3299"/>
              </a:lnSpc>
              <a:buFont typeface="Arial"/>
              <a:buChar char="•"/>
            </a:pPr>
            <a:r>
              <a:rPr sz="2499" lang="en-US" spc="-19">
                <a:solidFill>
                  <a:srgbClr val="404040"/>
                </a:solidFill>
                <a:latin typeface="Zen Maru Gothic"/>
              </a:rPr>
              <a:t>Initialize global variables and flags for tracking key events and states.</a:t>
            </a:r>
          </a:p>
          <a:p>
            <a:pPr indent="-226218" lvl="1" marL="452436">
              <a:lnSpc>
                <a:spcPts val="3299"/>
              </a:lnSpc>
              <a:buFont typeface="Arial"/>
              <a:buChar char="•"/>
            </a:pPr>
            <a:r>
              <a:rPr sz="2499" lang="en-US" spc="-19">
                <a:solidFill>
                  <a:srgbClr val="404040"/>
                </a:solidFill>
                <a:latin typeface="Zen Maru Gothic"/>
              </a:rPr>
              <a:t>Define functions for capturing key press and release events (on_press and on_release).</a:t>
            </a:r>
          </a:p>
          <a:p>
            <a:pPr indent="-226218" lvl="1" marL="452436">
              <a:lnSpc>
                <a:spcPts val="3299"/>
              </a:lnSpc>
              <a:buFont typeface="Arial"/>
              <a:buChar char="•"/>
            </a:pPr>
            <a:r>
              <a:rPr sz="2499" lang="en-US" spc="-19">
                <a:solidFill>
                  <a:srgbClr val="404040"/>
                </a:solidFill>
                <a:latin typeface="Zen Maru Gothic"/>
              </a:rPr>
              <a:t>Implement functions to handle starting and stopping the keylogger (start_keylogger and stop_keylogger).</a:t>
            </a:r>
          </a:p>
          <a:p>
            <a:pPr indent="-226218" lvl="1" marL="452436">
              <a:lnSpc>
                <a:spcPts val="3299"/>
              </a:lnSpc>
              <a:buFont typeface="Arial"/>
              <a:buChar char="•"/>
            </a:pPr>
            <a:r>
              <a:rPr sz="2499" lang="en-US" spc="-19">
                <a:solidFill>
                  <a:srgbClr val="404040"/>
                </a:solidFill>
                <a:latin typeface="Zen Maru Gothic"/>
              </a:rPr>
              <a:t>Utilize the pynput library to monitor keyboard events and record keystrokes.</a:t>
            </a:r>
          </a:p>
          <a:p>
            <a:pPr indent="-226218" lvl="1" marL="452436">
              <a:lnSpc>
                <a:spcPts val="3299"/>
              </a:lnSpc>
              <a:buFont typeface="Arial"/>
              <a:buChar char="•"/>
            </a:pPr>
            <a:r>
              <a:rPr sz="2499" lang="en-US" spc="-19">
                <a:solidFill>
                  <a:srgbClr val="404040"/>
                </a:solidFill>
                <a:latin typeface="Zen Maru Gothic"/>
              </a:rPr>
              <a:t>Store captured keystrokes in text files (key_log.txt, key_log.json) for further analysis.</a:t>
            </a:r>
          </a:p>
          <a:p>
            <a:pPr>
              <a:lnSpc>
                <a:spcPts val="2772"/>
              </a:lnSpc>
            </a:pPr>
            <a:endParaRPr sz="2499" lang="en-US" spc="-19">
              <a:solidFill>
                <a:srgbClr val="404040"/>
              </a:solidFill>
              <a:latin typeface="Zen Maru Gothic"/>
            </a:endParaRPr>
          </a:p>
          <a:p>
            <a:pPr>
              <a:lnSpc>
                <a:spcPts val="3695"/>
              </a:lnSpc>
            </a:pPr>
            <a:r>
              <a:rPr sz="2799" lang="en-US" spc="-22">
                <a:solidFill>
                  <a:srgbClr val="404040"/>
                </a:solidFill>
                <a:latin typeface="Zen Maru Gothic Bold"/>
              </a:rPr>
              <a:t>Deployment:</a:t>
            </a:r>
          </a:p>
          <a:p>
            <a:pPr indent="-226218" lvl="1" marL="452436">
              <a:lnSpc>
                <a:spcPts val="3299"/>
              </a:lnSpc>
              <a:buFont typeface="Arial"/>
              <a:buChar char="•"/>
            </a:pPr>
            <a:r>
              <a:rPr sz="2499" lang="en-US" spc="-19">
                <a:solidFill>
                  <a:srgbClr val="404040"/>
                </a:solidFill>
                <a:latin typeface="Zen Maru Gothic"/>
              </a:rPr>
              <a:t>Ensure all necessary libraries (tkinter, pynput, json) are installed.</a:t>
            </a:r>
          </a:p>
          <a:p>
            <a:pPr indent="-226218" lvl="1" marL="452436">
              <a:lnSpc>
                <a:spcPts val="3299"/>
              </a:lnSpc>
              <a:buFont typeface="Arial"/>
              <a:buChar char="•"/>
            </a:pPr>
            <a:r>
              <a:rPr sz="2499" lang="en-US" spc="-19">
                <a:solidFill>
                  <a:srgbClr val="404040"/>
                </a:solidFill>
                <a:latin typeface="Zen Maru Gothic"/>
              </a:rPr>
              <a:t>Run the Python script containing the keylogger code on the target device.</a:t>
            </a:r>
          </a:p>
          <a:p>
            <a:pPr indent="-226218" lvl="1" marL="452436">
              <a:lnSpc>
                <a:spcPts val="3299"/>
              </a:lnSpc>
              <a:buFont typeface="Arial"/>
              <a:buChar char="•"/>
            </a:pPr>
            <a:r>
              <a:rPr sz="2499" lang="en-US" spc="-19">
                <a:solidFill>
                  <a:srgbClr val="404040"/>
                </a:solidFill>
                <a:latin typeface="Zen Maru Gothic"/>
              </a:rPr>
              <a:t>Upon execution, a GUI window will appear with options to start and stop the keylogger.</a:t>
            </a:r>
          </a:p>
          <a:p>
            <a:pPr indent="-226218" lvl="1" marL="452436">
              <a:lnSpc>
                <a:spcPts val="3299"/>
              </a:lnSpc>
              <a:buFont typeface="Arial"/>
              <a:buChar char="•"/>
            </a:pPr>
            <a:r>
              <a:rPr sz="2499" lang="en-US" spc="-19">
                <a:solidFill>
                  <a:srgbClr val="404040"/>
                </a:solidFill>
                <a:latin typeface="Zen Maru Gothic"/>
              </a:rPr>
              <a:t>Click "Start" to initiate the keylogging process.</a:t>
            </a:r>
          </a:p>
          <a:p>
            <a:pPr indent="-226218" lvl="1" marL="452436">
              <a:lnSpc>
                <a:spcPts val="3299"/>
              </a:lnSpc>
              <a:buFont typeface="Arial"/>
              <a:buChar char="•"/>
            </a:pPr>
            <a:r>
              <a:rPr sz="2499" lang="en-US" spc="-19">
                <a:solidFill>
                  <a:srgbClr val="404040"/>
                </a:solidFill>
                <a:latin typeface="Zen Maru Gothic"/>
              </a:rPr>
              <a:t>Press keys on the keyboard to capture and log keystrokes in real-time.</a:t>
            </a:r>
          </a:p>
          <a:p>
            <a:pPr indent="-226218" lvl="1" marL="452436">
              <a:lnSpc>
                <a:spcPts val="3299"/>
              </a:lnSpc>
              <a:buFont typeface="Arial"/>
              <a:buChar char="•"/>
            </a:pPr>
            <a:r>
              <a:rPr sz="2499" lang="en-US" spc="-19">
                <a:solidFill>
                  <a:srgbClr val="404040"/>
                </a:solidFill>
                <a:latin typeface="Zen Maru Gothic"/>
              </a:rPr>
              <a:t>Click "Stop" to terminate the keylogger and end the logging process.</a:t>
            </a:r>
          </a:p>
          <a:p>
            <a:pPr indent="-226218" lvl="1" marL="452436">
              <a:lnSpc>
                <a:spcPts val="3299"/>
              </a:lnSpc>
              <a:buFont typeface="Arial"/>
              <a:buChar char="•"/>
            </a:pPr>
            <a:r>
              <a:rPr sz="2499" lang="en-US" spc="-19">
                <a:solidFill>
                  <a:srgbClr val="404040"/>
                </a:solidFill>
                <a:latin typeface="Zen Maru Gothic"/>
              </a:rPr>
              <a:t>Access the generated text files (key_log.txt, key_log.json) to view the recorded keystrokes.</a:t>
            </a:r>
          </a:p>
          <a:p>
            <a:pPr algn="l" indent="-288925" lvl="2" marL="866775">
              <a:lnSpc>
                <a:spcPts val="2772"/>
              </a:lnSpc>
            </a:pPr>
            <a:endParaRPr sz="2499" lang="en-US"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grpSp>
        <p:nvGrpSpPr>
          <p:cNvPr id="51" name="Group 2"/>
          <p:cNvGrpSpPr/>
          <p:nvPr/>
        </p:nvGrpSpPr>
        <p:grpSpPr>
          <a:xfrm>
            <a:off x="669801" y="685800"/>
            <a:ext cx="5554980" cy="142496"/>
            <a:chOff x="0" y="0"/>
            <a:chExt cx="7406640" cy="189994"/>
          </a:xfrm>
        </p:grpSpPr>
        <p:sp>
          <p:nvSpPr>
            <p:cNvPr id="104862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2" name="Group 4"/>
          <p:cNvGrpSpPr/>
          <p:nvPr/>
        </p:nvGrpSpPr>
        <p:grpSpPr>
          <a:xfrm>
            <a:off x="12063220" y="680464"/>
            <a:ext cx="5554980" cy="147831"/>
            <a:chOff x="0" y="0"/>
            <a:chExt cx="7406640" cy="197108"/>
          </a:xfrm>
        </p:grpSpPr>
        <p:sp>
          <p:nvSpPr>
            <p:cNvPr id="104862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3" name="Group 6"/>
          <p:cNvGrpSpPr/>
          <p:nvPr/>
        </p:nvGrpSpPr>
        <p:grpSpPr>
          <a:xfrm>
            <a:off x="6362745" y="685800"/>
            <a:ext cx="5554980" cy="137160"/>
            <a:chOff x="0" y="0"/>
            <a:chExt cx="7406640" cy="182880"/>
          </a:xfrm>
        </p:grpSpPr>
        <p:sp>
          <p:nvSpPr>
            <p:cNvPr id="104862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2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25" name="Freeform 9"/>
          <p:cNvSpPr/>
          <p:nvPr/>
        </p:nvSpPr>
        <p:spPr>
          <a:xfrm>
            <a:off x="669801" y="3085890"/>
            <a:ext cx="5865331" cy="7118664"/>
          </a:xfrm>
          <a:custGeom>
            <a:avLst/>
            <a:ahLst/>
            <a:rect l="l" t="t" r="r" b="b"/>
            <a:pathLst>
              <a:path w="5865331" h="7118664">
                <a:moveTo>
                  <a:pt x="0" y="0"/>
                </a:moveTo>
                <a:lnTo>
                  <a:pt x="5865331" y="0"/>
                </a:lnTo>
                <a:lnTo>
                  <a:pt x="5865331" y="7118664"/>
                </a:lnTo>
                <a:lnTo>
                  <a:pt x="0" y="7118664"/>
                </a:lnTo>
                <a:lnTo>
                  <a:pt x="0" y="0"/>
                </a:lnTo>
                <a:close/>
              </a:path>
            </a:pathLst>
          </a:custGeom>
          <a:blipFill>
            <a:blip xmlns:r="http://schemas.openxmlformats.org/officeDocument/2006/relationships" r:embed="rId2"/>
            <a:stretch>
              <a:fillRect l="-9659" r="-106406"/>
            </a:stretch>
          </a:blipFill>
        </p:spPr>
      </p:sp>
      <p:sp>
        <p:nvSpPr>
          <p:cNvPr id="1048626" name="Freeform 10"/>
          <p:cNvSpPr/>
          <p:nvPr/>
        </p:nvSpPr>
        <p:spPr>
          <a:xfrm>
            <a:off x="6849668" y="3085890"/>
            <a:ext cx="8038208" cy="2151644"/>
          </a:xfrm>
          <a:custGeom>
            <a:avLst/>
            <a:ahLst/>
            <a:rect l="l" t="t" r="r" b="b"/>
            <a:pathLst>
              <a:path w="8038208" h="2151644">
                <a:moveTo>
                  <a:pt x="0" y="0"/>
                </a:moveTo>
                <a:lnTo>
                  <a:pt x="8038208" y="0"/>
                </a:lnTo>
                <a:lnTo>
                  <a:pt x="8038208" y="2151644"/>
                </a:lnTo>
                <a:lnTo>
                  <a:pt x="0" y="2151644"/>
                </a:lnTo>
                <a:lnTo>
                  <a:pt x="0" y="0"/>
                </a:lnTo>
                <a:close/>
              </a:path>
            </a:pathLst>
          </a:custGeom>
          <a:blipFill>
            <a:blip xmlns:r="http://schemas.openxmlformats.org/officeDocument/2006/relationships" r:embed="rId3"/>
            <a:stretch>
              <a:fillRect l="-15563" t="-61150" r="-39982" b="-165261"/>
            </a:stretch>
          </a:blipFill>
        </p:spPr>
      </p:sp>
      <p:sp>
        <p:nvSpPr>
          <p:cNvPr id="1048627" name="Freeform 11"/>
          <p:cNvSpPr/>
          <p:nvPr/>
        </p:nvSpPr>
        <p:spPr>
          <a:xfrm>
            <a:off x="6849668" y="5433228"/>
            <a:ext cx="11438332" cy="4853772"/>
          </a:xfrm>
          <a:custGeom>
            <a:avLst/>
            <a:ahLst/>
            <a:rect l="l" t="t" r="r" b="b"/>
            <a:pathLst>
              <a:path w="11438332" h="4853772">
                <a:moveTo>
                  <a:pt x="0" y="0"/>
                </a:moveTo>
                <a:lnTo>
                  <a:pt x="11438332" y="0"/>
                </a:lnTo>
                <a:lnTo>
                  <a:pt x="11438332" y="4853772"/>
                </a:lnTo>
                <a:lnTo>
                  <a:pt x="0" y="4853772"/>
                </a:lnTo>
                <a:lnTo>
                  <a:pt x="0" y="0"/>
                </a:lnTo>
                <a:close/>
              </a:path>
            </a:pathLst>
          </a:custGeom>
          <a:blipFill>
            <a:blip xmlns:r="http://schemas.openxmlformats.org/officeDocument/2006/relationships" r:embed="rId4"/>
            <a:stretch>
              <a:fillRect r="-6305" b="-40720"/>
            </a:stretch>
          </a:blipFill>
        </p:spPr>
      </p:sp>
      <p:sp>
        <p:nvSpPr>
          <p:cNvPr id="1048628" name="TextBox 12"/>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Result</a:t>
            </a:r>
          </a:p>
        </p:txBody>
      </p:sp>
      <p:sp>
        <p:nvSpPr>
          <p:cNvPr id="1048629" name="TextBox 13"/>
          <p:cNvSpPr txBox="1"/>
          <p:nvPr/>
        </p:nvSpPr>
        <p:spPr>
          <a:xfrm>
            <a:off x="669801" y="1774383"/>
            <a:ext cx="16361543" cy="846201"/>
          </a:xfrm>
          <a:prstGeom prst="rect"/>
        </p:spPr>
        <p:txBody>
          <a:bodyPr anchor="t" bIns="0" lIns="0" rIns="0" rtlCol="0" tIns="0">
            <a:spAutoFit/>
          </a:bodyPr>
          <a:p>
            <a:pPr algn="l">
              <a:lnSpc>
                <a:spcPts val="3432"/>
              </a:lnSpc>
            </a:pPr>
            <a:r>
              <a:rPr sz="2600" lang="en-US"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grpSp>
        <p:nvGrpSpPr>
          <p:cNvPr id="55" name="Group 2"/>
          <p:cNvGrpSpPr/>
          <p:nvPr/>
        </p:nvGrpSpPr>
        <p:grpSpPr>
          <a:xfrm>
            <a:off x="669801" y="685800"/>
            <a:ext cx="5554980" cy="142496"/>
            <a:chOff x="0" y="0"/>
            <a:chExt cx="7406640" cy="189994"/>
          </a:xfrm>
        </p:grpSpPr>
        <p:sp>
          <p:nvSpPr>
            <p:cNvPr id="104863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6" name="Group 4"/>
          <p:cNvGrpSpPr/>
          <p:nvPr/>
        </p:nvGrpSpPr>
        <p:grpSpPr>
          <a:xfrm>
            <a:off x="12063220" y="680464"/>
            <a:ext cx="5554980" cy="147831"/>
            <a:chOff x="0" y="0"/>
            <a:chExt cx="7406640" cy="197108"/>
          </a:xfrm>
        </p:grpSpPr>
        <p:sp>
          <p:nvSpPr>
            <p:cNvPr id="104863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7" name="Group 6"/>
          <p:cNvGrpSpPr/>
          <p:nvPr/>
        </p:nvGrpSpPr>
        <p:grpSpPr>
          <a:xfrm>
            <a:off x="6362745" y="685800"/>
            <a:ext cx="5554980" cy="137160"/>
            <a:chOff x="0" y="0"/>
            <a:chExt cx="7406640" cy="182880"/>
          </a:xfrm>
        </p:grpSpPr>
        <p:sp>
          <p:nvSpPr>
            <p:cNvPr id="104863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3"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34"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Conclusion</a:t>
            </a:r>
          </a:p>
        </p:txBody>
      </p:sp>
      <p:sp>
        <p:nvSpPr>
          <p:cNvPr id="1048635" name="TextBox 10"/>
          <p:cNvSpPr txBox="1"/>
          <p:nvPr/>
        </p:nvSpPr>
        <p:spPr>
          <a:xfrm>
            <a:off x="963228" y="2747026"/>
            <a:ext cx="16361543" cy="5383911"/>
          </a:xfrm>
          <a:prstGeom prst="rect"/>
        </p:spPr>
        <p:txBody>
          <a:bodyPr anchor="t" bIns="0" lIns="0" rIns="0" rtlCol="0" tIns="0">
            <a:spAutoFit/>
          </a:bodyPr>
          <a:p>
            <a:pPr algn="l">
              <a:lnSpc>
                <a:spcPts val="4751"/>
              </a:lnSpc>
            </a:pPr>
            <a:r>
              <a:rPr sz="3599" lang="en-US"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grpSp>
        <p:nvGrpSpPr>
          <p:cNvPr id="59" name="Group 2"/>
          <p:cNvGrpSpPr/>
          <p:nvPr/>
        </p:nvGrpSpPr>
        <p:grpSpPr>
          <a:xfrm>
            <a:off x="669801" y="685800"/>
            <a:ext cx="5554980" cy="142496"/>
            <a:chOff x="0" y="0"/>
            <a:chExt cx="7406640" cy="189994"/>
          </a:xfrm>
        </p:grpSpPr>
        <p:sp>
          <p:nvSpPr>
            <p:cNvPr id="1048636"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0" name="Group 4"/>
          <p:cNvGrpSpPr/>
          <p:nvPr/>
        </p:nvGrpSpPr>
        <p:grpSpPr>
          <a:xfrm>
            <a:off x="12063220" y="680464"/>
            <a:ext cx="5554980" cy="147831"/>
            <a:chOff x="0" y="0"/>
            <a:chExt cx="7406640" cy="197108"/>
          </a:xfrm>
        </p:grpSpPr>
        <p:sp>
          <p:nvSpPr>
            <p:cNvPr id="1048637"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1" name="Group 6"/>
          <p:cNvGrpSpPr/>
          <p:nvPr/>
        </p:nvGrpSpPr>
        <p:grpSpPr>
          <a:xfrm>
            <a:off x="6362745" y="685800"/>
            <a:ext cx="5554980" cy="137160"/>
            <a:chOff x="0" y="0"/>
            <a:chExt cx="7406640" cy="182880"/>
          </a:xfrm>
        </p:grpSpPr>
        <p:sp>
          <p:nvSpPr>
            <p:cNvPr id="1048638"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9"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0" name="TextBox 9"/>
          <p:cNvSpPr txBox="1"/>
          <p:nvPr/>
        </p:nvSpPr>
        <p:spPr>
          <a:xfrm>
            <a:off x="963228" y="3213942"/>
            <a:ext cx="16361543" cy="4450080"/>
          </a:xfrm>
          <a:prstGeom prst="rect"/>
        </p:spPr>
        <p:txBody>
          <a:bodyPr anchor="t" bIns="0" lIns="0" rIns="0" rtlCol="0" tIns="0">
            <a:spAutoFit/>
          </a:bodyPr>
          <a:p>
            <a:pPr algn="l" indent="-323850" lvl="1" marL="647700">
              <a:lnSpc>
                <a:spcPts val="3960"/>
              </a:lnSpc>
              <a:buAutoNum type="arabicPeriod"/>
            </a:pPr>
            <a:r>
              <a:rPr sz="3000" lang="en-US" spc="-24">
                <a:solidFill>
                  <a:srgbClr val="000000"/>
                </a:solidFill>
                <a:latin typeface="Zen Maru Gothic"/>
              </a:rPr>
              <a:t>Enhanced Logging: Capture additional data like mouse clicks and application usage.</a:t>
            </a:r>
          </a:p>
          <a:p>
            <a:pPr algn="l" indent="-323850" lvl="1" marL="647700">
              <a:lnSpc>
                <a:spcPts val="3960"/>
              </a:lnSpc>
              <a:buAutoNum type="arabicPeriod"/>
            </a:pPr>
            <a:r>
              <a:rPr sz="3000" lang="en-US" spc="-24">
                <a:solidFill>
                  <a:srgbClr val="000000"/>
                </a:solidFill>
                <a:latin typeface="Zen Maru Gothic"/>
              </a:rPr>
              <a:t>Remote Monitoring: Monitor user activity across devices from a central location.</a:t>
            </a:r>
          </a:p>
          <a:p>
            <a:pPr algn="l" indent="-323850" lvl="1" marL="647700">
              <a:lnSpc>
                <a:spcPts val="3960"/>
              </a:lnSpc>
              <a:buAutoNum type="arabicPeriod"/>
            </a:pPr>
            <a:r>
              <a:rPr sz="3000" lang="en-US" spc="-24">
                <a:solidFill>
                  <a:srgbClr val="000000"/>
                </a:solidFill>
                <a:latin typeface="Zen Maru Gothic"/>
              </a:rPr>
              <a:t>Anonymization: Protect privacy by anonymizing captured information.</a:t>
            </a:r>
          </a:p>
          <a:p>
            <a:pPr algn="l" indent="-323850" lvl="1" marL="647700">
              <a:lnSpc>
                <a:spcPts val="3960"/>
              </a:lnSpc>
              <a:buAutoNum type="arabicPeriod"/>
            </a:pPr>
            <a:r>
              <a:rPr sz="3000" lang="en-US" spc="-24">
                <a:solidFill>
                  <a:srgbClr val="000000"/>
                </a:solidFill>
                <a:latin typeface="Zen Maru Gothic"/>
              </a:rPr>
              <a:t>Behavior Analysis: Use AI to detect and prevent suspicious behavior.</a:t>
            </a:r>
          </a:p>
          <a:p>
            <a:pPr algn="l" indent="-323850" lvl="1" marL="647700">
              <a:lnSpc>
                <a:spcPts val="3960"/>
              </a:lnSpc>
              <a:buAutoNum type="arabicPeriod"/>
            </a:pPr>
            <a:r>
              <a:rPr sz="3000" lang="en-US" spc="-24">
                <a:solidFill>
                  <a:srgbClr val="000000"/>
                </a:solidFill>
                <a:latin typeface="Zen Maru Gothic"/>
              </a:rPr>
              <a:t>Real-time Alerts: Receive alerts for unauthorized activities.</a:t>
            </a:r>
          </a:p>
          <a:p>
            <a:pPr algn="l" indent="-323850" lvl="1" marL="647700">
              <a:lnSpc>
                <a:spcPts val="3960"/>
              </a:lnSpc>
              <a:buAutoNum type="arabicPeriod"/>
            </a:pPr>
            <a:r>
              <a:rPr sz="3000" lang="en-US" spc="-24">
                <a:solidFill>
                  <a:srgbClr val="000000"/>
                </a:solidFill>
                <a:latin typeface="Zen Maru Gothic"/>
              </a:rPr>
              <a:t>Cross-platform Support: Extend keylogging to various operating systems.</a:t>
            </a:r>
          </a:p>
          <a:p>
            <a:pPr algn="l" indent="-323850" lvl="1" marL="647700">
              <a:lnSpc>
                <a:spcPts val="3960"/>
              </a:lnSpc>
              <a:buAutoNum type="arabicPeriod"/>
            </a:pPr>
            <a:r>
              <a:rPr sz="3000" lang="en-US" spc="-24">
                <a:solidFill>
                  <a:srgbClr val="000000"/>
                </a:solidFill>
                <a:latin typeface="Zen Maru Gothic"/>
              </a:rPr>
              <a:t>User Authentication: Restrict keylogging to authorized users.</a:t>
            </a:r>
          </a:p>
          <a:p>
            <a:pPr algn="l" indent="-323850" lvl="1" marL="647700">
              <a:lnSpc>
                <a:spcPts val="3960"/>
              </a:lnSpc>
              <a:buAutoNum type="arabicPeriod"/>
            </a:pPr>
            <a:r>
              <a:rPr sz="3000" lang="en-US" spc="-24">
                <a:solidFill>
                  <a:srgbClr val="000000"/>
                </a:solidFill>
                <a:latin typeface="Zen Maru Gothic"/>
              </a:rPr>
              <a:t>Reporting: Generate detailed insights for compliance and auditing.</a:t>
            </a:r>
          </a:p>
          <a:p>
            <a:pPr algn="l" indent="-271462" lvl="1" marL="542925">
              <a:lnSpc>
                <a:spcPts val="3960"/>
              </a:lnSpc>
            </a:pPr>
            <a:endParaRPr sz="3000" lang="en-US" spc="-24">
              <a:solidFill>
                <a:srgbClr val="000000"/>
              </a:solidFill>
              <a:latin typeface="Zen Maru Gothic"/>
            </a:endParaRPr>
          </a:p>
        </p:txBody>
      </p:sp>
      <p:sp>
        <p:nvSpPr>
          <p:cNvPr id="1048641" name="TextBox 10"/>
          <p:cNvSpPr txBox="1"/>
          <p:nvPr/>
        </p:nvSpPr>
        <p:spPr>
          <a:xfrm>
            <a:off x="894945" y="1275286"/>
            <a:ext cx="16361544" cy="741426"/>
          </a:xfrm>
          <a:prstGeom prst="rect"/>
        </p:spPr>
        <p:txBody>
          <a:bodyPr anchor="t" bIns="0" lIns="0" rIns="0" rtlCol="0" tIns="0">
            <a:spAutoFit/>
          </a:bodyPr>
          <a:p>
            <a:pPr algn="l">
              <a:lnSpc>
                <a:spcPts val="4752"/>
              </a:lnSpc>
            </a:pPr>
            <a:r>
              <a:rPr sz="4950" lang="en-US">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Grey minimalist business project presentation </dc:title>
  <dc:creator>vivo 1820</dc:creator>
  <cp:lastModifiedBy>florinaflorina6661@outlook.com</cp:lastModifiedBy>
  <dcterms:created xsi:type="dcterms:W3CDTF">2006-08-15T13:00:00Z</dcterms:created>
  <dcterms:modified xsi:type="dcterms:W3CDTF">2024-04-05T03:31:07Z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ad7d4d7df6fd486bbcb82303bb17e606</vt:lpwstr>
  </property>
</Properties>
</file>